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66" r:id="rId3"/>
    <p:sldId id="267" r:id="rId4"/>
    <p:sldId id="271" r:id="rId5"/>
    <p:sldId id="270" r:id="rId6"/>
    <p:sldId id="269" r:id="rId7"/>
    <p:sldId id="260" r:id="rId8"/>
    <p:sldId id="261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, Amruta" initials="SA" lastIdx="1" clrIdx="0">
    <p:extLst>
      <p:ext uri="{19B8F6BF-5375-455C-9EA6-DF929625EA0E}">
        <p15:presenceInfo xmlns:p15="http://schemas.microsoft.com/office/powerpoint/2012/main" userId="S-1-5-21-8915387-943144406-1916815836-1144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3T10:53:19.54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F1FDC-D842-4EA3-83AE-48C28F3EE6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A207F-CB16-43BC-BA4F-E74F01FC182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/>
            <a:t>Spill</a:t>
          </a:r>
        </a:p>
      </dgm:t>
    </dgm:pt>
    <dgm:pt modelId="{8428F827-1CAB-4149-BAA8-C4C500D9FF72}" type="parTrans" cxnId="{445377C5-7FB9-4D58-828B-CC5F94B7D3BC}">
      <dgm:prSet/>
      <dgm:spPr/>
      <dgm:t>
        <a:bodyPr/>
        <a:lstStyle/>
        <a:p>
          <a:endParaRPr lang="en-US"/>
        </a:p>
      </dgm:t>
    </dgm:pt>
    <dgm:pt modelId="{7C32DE6E-DD93-424B-B757-820E2B385582}" type="sibTrans" cxnId="{445377C5-7FB9-4D58-828B-CC5F94B7D3BC}">
      <dgm:prSet/>
      <dgm:spPr/>
      <dgm:t>
        <a:bodyPr/>
        <a:lstStyle/>
        <a:p>
          <a:endParaRPr lang="en-US"/>
        </a:p>
      </dgm:t>
    </dgm:pt>
    <dgm:pt modelId="{2F4B1408-4F00-426E-9F67-012A9062A0C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Not hazardous to health</a:t>
          </a:r>
        </a:p>
      </dgm:t>
    </dgm:pt>
    <dgm:pt modelId="{60E52F08-6BF3-4321-92A9-0A9A2FE0D62D}" type="parTrans" cxnId="{EF669BC0-0F3E-40FE-9E0F-7ECFEBC85C82}">
      <dgm:prSet/>
      <dgm:spPr/>
      <dgm:t>
        <a:bodyPr/>
        <a:lstStyle/>
        <a:p>
          <a:endParaRPr lang="en-US"/>
        </a:p>
      </dgm:t>
    </dgm:pt>
    <dgm:pt modelId="{495B99CE-B64C-4B55-9558-B5BC951081AC}" type="sibTrans" cxnId="{EF669BC0-0F3E-40FE-9E0F-7ECFEBC85C82}">
      <dgm:prSet/>
      <dgm:spPr/>
      <dgm:t>
        <a:bodyPr/>
        <a:lstStyle/>
        <a:p>
          <a:endParaRPr lang="en-US"/>
        </a:p>
      </dgm:t>
    </dgm:pt>
    <dgm:pt modelId="{406782DF-2779-4F04-898D-B2BA383A375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Small Spill</a:t>
          </a:r>
        </a:p>
      </dgm:t>
    </dgm:pt>
    <dgm:pt modelId="{603AC719-8959-4844-A4D1-68EA182451F7}" type="parTrans" cxnId="{5E7C18AB-2086-4C98-BA6C-FCC7B77A49B1}">
      <dgm:prSet/>
      <dgm:spPr/>
      <dgm:t>
        <a:bodyPr/>
        <a:lstStyle/>
        <a:p>
          <a:endParaRPr lang="en-US"/>
        </a:p>
      </dgm:t>
    </dgm:pt>
    <dgm:pt modelId="{CF7D8C1F-AF07-45AD-ACDA-EC8414820FA3}" type="sibTrans" cxnId="{5E7C18AB-2086-4C98-BA6C-FCC7B77A49B1}">
      <dgm:prSet/>
      <dgm:spPr/>
      <dgm:t>
        <a:bodyPr/>
        <a:lstStyle/>
        <a:p>
          <a:endParaRPr lang="en-US"/>
        </a:p>
      </dgm:t>
    </dgm:pt>
    <dgm:pt modelId="{31296CE7-F413-4C9C-98B4-538D37BA34EA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Large Spill</a:t>
          </a:r>
        </a:p>
      </dgm:t>
    </dgm:pt>
    <dgm:pt modelId="{46DA0FCD-EEE8-410B-9229-717D14E92933}" type="parTrans" cxnId="{23DAAC77-B7FA-4275-99D4-48FE9A6235A1}">
      <dgm:prSet/>
      <dgm:spPr/>
      <dgm:t>
        <a:bodyPr/>
        <a:lstStyle/>
        <a:p>
          <a:endParaRPr lang="en-US"/>
        </a:p>
      </dgm:t>
    </dgm:pt>
    <dgm:pt modelId="{7735A0D5-30FA-4FA4-8CF3-4E63E2B1438B}" type="sibTrans" cxnId="{23DAAC77-B7FA-4275-99D4-48FE9A6235A1}">
      <dgm:prSet/>
      <dgm:spPr/>
      <dgm:t>
        <a:bodyPr/>
        <a:lstStyle/>
        <a:p>
          <a:endParaRPr lang="en-US"/>
        </a:p>
      </dgm:t>
    </dgm:pt>
    <dgm:pt modelId="{1064489E-87A1-4674-A088-B66C4E37473F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Hazardous to health</a:t>
          </a:r>
        </a:p>
      </dgm:t>
    </dgm:pt>
    <dgm:pt modelId="{8E1A7641-C9A3-4A0E-9477-2363F439D7E9}" type="parTrans" cxnId="{97F79E61-485F-44E2-ADD9-622B60BC7EED}">
      <dgm:prSet/>
      <dgm:spPr/>
      <dgm:t>
        <a:bodyPr/>
        <a:lstStyle/>
        <a:p>
          <a:endParaRPr lang="en-US"/>
        </a:p>
      </dgm:t>
    </dgm:pt>
    <dgm:pt modelId="{922DE546-4C4B-4F96-AB43-957A37EEB4B8}" type="sibTrans" cxnId="{97F79E61-485F-44E2-ADD9-622B60BC7EED}">
      <dgm:prSet/>
      <dgm:spPr/>
      <dgm:t>
        <a:bodyPr/>
        <a:lstStyle/>
        <a:p>
          <a:endParaRPr lang="en-US"/>
        </a:p>
      </dgm:t>
    </dgm:pt>
    <dgm:pt modelId="{19F9C5B6-7D11-491F-8EFE-871FEBC9CE3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Evacuate Area</a:t>
          </a:r>
        </a:p>
        <a:p>
          <a:r>
            <a:rPr lang="en-US" dirty="0"/>
            <a:t>Warn Others</a:t>
          </a:r>
        </a:p>
        <a:p>
          <a:r>
            <a:rPr lang="en-US" dirty="0"/>
            <a:t>Do Not Attempt Clean Up</a:t>
          </a:r>
        </a:p>
      </dgm:t>
    </dgm:pt>
    <dgm:pt modelId="{2C056FF0-6CD6-4611-980B-1B270780C678}" type="parTrans" cxnId="{A8F67A90-FCBC-4742-B624-F19238022801}">
      <dgm:prSet/>
      <dgm:spPr/>
      <dgm:t>
        <a:bodyPr/>
        <a:lstStyle/>
        <a:p>
          <a:endParaRPr lang="en-US"/>
        </a:p>
      </dgm:t>
    </dgm:pt>
    <dgm:pt modelId="{BF958B58-AC87-4151-8D1D-88BD2C2D3D43}" type="sibTrans" cxnId="{A8F67A90-FCBC-4742-B624-F19238022801}">
      <dgm:prSet/>
      <dgm:spPr/>
      <dgm:t>
        <a:bodyPr/>
        <a:lstStyle/>
        <a:p>
          <a:endParaRPr lang="en-US"/>
        </a:p>
      </dgm:t>
    </dgm:pt>
    <dgm:pt modelId="{400EB14F-9222-413A-B115-384DAE329D1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/>
            <a:t>Clean up using Spill Kit</a:t>
          </a:r>
        </a:p>
      </dgm:t>
    </dgm:pt>
    <dgm:pt modelId="{9BC41565-8AEE-4967-9700-C23961F5D120}" type="parTrans" cxnId="{04E89428-596A-4502-AE8C-C1EF16B293C0}">
      <dgm:prSet/>
      <dgm:spPr/>
      <dgm:t>
        <a:bodyPr/>
        <a:lstStyle/>
        <a:p>
          <a:endParaRPr lang="en-US"/>
        </a:p>
      </dgm:t>
    </dgm:pt>
    <dgm:pt modelId="{2C922BE4-AC67-482A-90D4-70DE12223854}" type="sibTrans" cxnId="{04E89428-596A-4502-AE8C-C1EF16B293C0}">
      <dgm:prSet/>
      <dgm:spPr/>
      <dgm:t>
        <a:bodyPr/>
        <a:lstStyle/>
        <a:p>
          <a:endParaRPr lang="en-US"/>
        </a:p>
      </dgm:t>
    </dgm:pt>
    <dgm:pt modelId="{35C57B17-A268-4D5D-9FBE-1ACE9B2AE565}">
      <dgm:prSet/>
      <dgm:spPr>
        <a:solidFill>
          <a:srgbClr val="FF0000"/>
        </a:solidFill>
      </dgm:spPr>
      <dgm:t>
        <a:bodyPr/>
        <a:lstStyle/>
        <a:p>
          <a:r>
            <a:rPr lang="en-US"/>
            <a:t>Evacuate Area</a:t>
          </a:r>
        </a:p>
        <a:p>
          <a:r>
            <a:rPr lang="en-US"/>
            <a:t>Warn Others</a:t>
          </a:r>
        </a:p>
        <a:p>
          <a:r>
            <a:rPr lang="en-US"/>
            <a:t>Do Not Attempt To Clean Up</a:t>
          </a:r>
        </a:p>
      </dgm:t>
    </dgm:pt>
    <dgm:pt modelId="{9B585C8D-E92A-4F94-8F3B-7CD47BF58598}" type="parTrans" cxnId="{647203A8-56BB-4C2D-A78A-DB133FBB0A91}">
      <dgm:prSet/>
      <dgm:spPr/>
      <dgm:t>
        <a:bodyPr/>
        <a:lstStyle/>
        <a:p>
          <a:endParaRPr lang="en-US"/>
        </a:p>
      </dgm:t>
    </dgm:pt>
    <dgm:pt modelId="{24CB64E6-56B0-411C-BD5A-DFF28B247B07}" type="sibTrans" cxnId="{647203A8-56BB-4C2D-A78A-DB133FBB0A91}">
      <dgm:prSet/>
      <dgm:spPr/>
      <dgm:t>
        <a:bodyPr/>
        <a:lstStyle/>
        <a:p>
          <a:endParaRPr lang="en-US"/>
        </a:p>
      </dgm:t>
    </dgm:pt>
    <dgm:pt modelId="{DC12322E-E1CB-4479-98F5-8576F60E02AD}" type="pres">
      <dgm:prSet presAssocID="{797F1FDC-D842-4EA3-83AE-48C28F3EE6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92822E-C55D-41FE-A930-827F05425257}" type="pres">
      <dgm:prSet presAssocID="{C10A207F-CB16-43BC-BA4F-E74F01FC1826}" presName="root1" presStyleCnt="0"/>
      <dgm:spPr/>
    </dgm:pt>
    <dgm:pt modelId="{36B6256E-9932-47EB-A219-C2C2C36ACDEC}" type="pres">
      <dgm:prSet presAssocID="{C10A207F-CB16-43BC-BA4F-E74F01FC1826}" presName="LevelOneTextNode" presStyleLbl="node0" presStyleIdx="0" presStyleCnt="1" custLinFactNeighborX="2629" custLinFactNeighborY="0">
        <dgm:presLayoutVars>
          <dgm:chPref val="3"/>
        </dgm:presLayoutVars>
      </dgm:prSet>
      <dgm:spPr/>
    </dgm:pt>
    <dgm:pt modelId="{A4D88D88-0842-43B8-BB80-1F457597F2B8}" type="pres">
      <dgm:prSet presAssocID="{C10A207F-CB16-43BC-BA4F-E74F01FC1826}" presName="level2hierChild" presStyleCnt="0"/>
      <dgm:spPr/>
    </dgm:pt>
    <dgm:pt modelId="{CD03EA3E-4ABF-45CD-887F-997A0D2D8E9D}" type="pres">
      <dgm:prSet presAssocID="{60E52F08-6BF3-4321-92A9-0A9A2FE0D62D}" presName="conn2-1" presStyleLbl="parChTrans1D2" presStyleIdx="0" presStyleCnt="2"/>
      <dgm:spPr/>
    </dgm:pt>
    <dgm:pt modelId="{80271A3D-9AA8-4A39-86AE-905DFBE4D869}" type="pres">
      <dgm:prSet presAssocID="{60E52F08-6BF3-4321-92A9-0A9A2FE0D62D}" presName="connTx" presStyleLbl="parChTrans1D2" presStyleIdx="0" presStyleCnt="2"/>
      <dgm:spPr/>
    </dgm:pt>
    <dgm:pt modelId="{F0810FB6-65F0-4CB8-A636-A679977C5CE0}" type="pres">
      <dgm:prSet presAssocID="{2F4B1408-4F00-426E-9F67-012A9062A0C1}" presName="root2" presStyleCnt="0"/>
      <dgm:spPr/>
    </dgm:pt>
    <dgm:pt modelId="{2B31B50E-F5F8-4E59-AFCC-0AF36C6F71B4}" type="pres">
      <dgm:prSet presAssocID="{2F4B1408-4F00-426E-9F67-012A9062A0C1}" presName="LevelTwoTextNode" presStyleLbl="node2" presStyleIdx="0" presStyleCnt="2">
        <dgm:presLayoutVars>
          <dgm:chPref val="3"/>
        </dgm:presLayoutVars>
      </dgm:prSet>
      <dgm:spPr/>
    </dgm:pt>
    <dgm:pt modelId="{CCF309F6-076F-4C46-933D-F6EEBC1D7472}" type="pres">
      <dgm:prSet presAssocID="{2F4B1408-4F00-426E-9F67-012A9062A0C1}" presName="level3hierChild" presStyleCnt="0"/>
      <dgm:spPr/>
    </dgm:pt>
    <dgm:pt modelId="{51D75CAE-EAF5-42FE-ADCF-40F4EA472FDA}" type="pres">
      <dgm:prSet presAssocID="{603AC719-8959-4844-A4D1-68EA182451F7}" presName="conn2-1" presStyleLbl="parChTrans1D3" presStyleIdx="0" presStyleCnt="3"/>
      <dgm:spPr/>
    </dgm:pt>
    <dgm:pt modelId="{81AAB5F9-DDB3-4755-BBD9-FA33F3B504D8}" type="pres">
      <dgm:prSet presAssocID="{603AC719-8959-4844-A4D1-68EA182451F7}" presName="connTx" presStyleLbl="parChTrans1D3" presStyleIdx="0" presStyleCnt="3"/>
      <dgm:spPr/>
    </dgm:pt>
    <dgm:pt modelId="{C0522167-3407-4839-81B4-429C904FCEC2}" type="pres">
      <dgm:prSet presAssocID="{406782DF-2779-4F04-898D-B2BA383A375B}" presName="root2" presStyleCnt="0"/>
      <dgm:spPr/>
    </dgm:pt>
    <dgm:pt modelId="{3C278F4E-0C49-4995-AC5E-950402B27B17}" type="pres">
      <dgm:prSet presAssocID="{406782DF-2779-4F04-898D-B2BA383A375B}" presName="LevelTwoTextNode" presStyleLbl="node3" presStyleIdx="0" presStyleCnt="3">
        <dgm:presLayoutVars>
          <dgm:chPref val="3"/>
        </dgm:presLayoutVars>
      </dgm:prSet>
      <dgm:spPr/>
    </dgm:pt>
    <dgm:pt modelId="{A2BF7A2D-4D83-4050-8521-A5E85EA10E63}" type="pres">
      <dgm:prSet presAssocID="{406782DF-2779-4F04-898D-B2BA383A375B}" presName="level3hierChild" presStyleCnt="0"/>
      <dgm:spPr/>
    </dgm:pt>
    <dgm:pt modelId="{D1D23B6B-4365-4C4E-ABFD-B39C4EA16B8E}" type="pres">
      <dgm:prSet presAssocID="{9BC41565-8AEE-4967-9700-C23961F5D120}" presName="conn2-1" presStyleLbl="parChTrans1D4" presStyleIdx="0" presStyleCnt="2"/>
      <dgm:spPr/>
    </dgm:pt>
    <dgm:pt modelId="{DB35AF84-353B-4432-A46B-625D649F9C62}" type="pres">
      <dgm:prSet presAssocID="{9BC41565-8AEE-4967-9700-C23961F5D120}" presName="connTx" presStyleLbl="parChTrans1D4" presStyleIdx="0" presStyleCnt="2"/>
      <dgm:spPr/>
    </dgm:pt>
    <dgm:pt modelId="{7925297E-15D1-4B72-BE88-A7101C31AE68}" type="pres">
      <dgm:prSet presAssocID="{400EB14F-9222-413A-B115-384DAE329D1A}" presName="root2" presStyleCnt="0"/>
      <dgm:spPr/>
    </dgm:pt>
    <dgm:pt modelId="{97234DEC-A93A-42C4-A6B2-94BE2C5574EB}" type="pres">
      <dgm:prSet presAssocID="{400EB14F-9222-413A-B115-384DAE329D1A}" presName="LevelTwoTextNode" presStyleLbl="node4" presStyleIdx="0" presStyleCnt="2">
        <dgm:presLayoutVars>
          <dgm:chPref val="3"/>
        </dgm:presLayoutVars>
      </dgm:prSet>
      <dgm:spPr/>
    </dgm:pt>
    <dgm:pt modelId="{F069289A-D983-4313-82A4-A5F2F6DA1D15}" type="pres">
      <dgm:prSet presAssocID="{400EB14F-9222-413A-B115-384DAE329D1A}" presName="level3hierChild" presStyleCnt="0"/>
      <dgm:spPr/>
    </dgm:pt>
    <dgm:pt modelId="{4A6D51C1-78A9-4849-B310-96DF8B901A6F}" type="pres">
      <dgm:prSet presAssocID="{46DA0FCD-EEE8-410B-9229-717D14E92933}" presName="conn2-1" presStyleLbl="parChTrans1D3" presStyleIdx="1" presStyleCnt="3"/>
      <dgm:spPr/>
    </dgm:pt>
    <dgm:pt modelId="{01A34072-1722-4937-B316-36D17B8850FC}" type="pres">
      <dgm:prSet presAssocID="{46DA0FCD-EEE8-410B-9229-717D14E92933}" presName="connTx" presStyleLbl="parChTrans1D3" presStyleIdx="1" presStyleCnt="3"/>
      <dgm:spPr/>
    </dgm:pt>
    <dgm:pt modelId="{80A672F7-D126-4B80-B32B-80EAE38D739F}" type="pres">
      <dgm:prSet presAssocID="{31296CE7-F413-4C9C-98B4-538D37BA34EA}" presName="root2" presStyleCnt="0"/>
      <dgm:spPr/>
    </dgm:pt>
    <dgm:pt modelId="{A26DC060-70AD-4101-BF86-ED3D72AF0ABB}" type="pres">
      <dgm:prSet presAssocID="{31296CE7-F413-4C9C-98B4-538D37BA34EA}" presName="LevelTwoTextNode" presStyleLbl="node3" presStyleIdx="1" presStyleCnt="3">
        <dgm:presLayoutVars>
          <dgm:chPref val="3"/>
        </dgm:presLayoutVars>
      </dgm:prSet>
      <dgm:spPr/>
    </dgm:pt>
    <dgm:pt modelId="{B28516C2-6CB2-476C-920E-4E8615280B02}" type="pres">
      <dgm:prSet presAssocID="{31296CE7-F413-4C9C-98B4-538D37BA34EA}" presName="level3hierChild" presStyleCnt="0"/>
      <dgm:spPr/>
    </dgm:pt>
    <dgm:pt modelId="{58522A61-5087-4A04-AEC2-B40322F775CC}" type="pres">
      <dgm:prSet presAssocID="{9B585C8D-E92A-4F94-8F3B-7CD47BF58598}" presName="conn2-1" presStyleLbl="parChTrans1D4" presStyleIdx="1" presStyleCnt="2"/>
      <dgm:spPr/>
    </dgm:pt>
    <dgm:pt modelId="{3B319AAC-8012-468C-9B21-44CBE5681FCA}" type="pres">
      <dgm:prSet presAssocID="{9B585C8D-E92A-4F94-8F3B-7CD47BF58598}" presName="connTx" presStyleLbl="parChTrans1D4" presStyleIdx="1" presStyleCnt="2"/>
      <dgm:spPr/>
    </dgm:pt>
    <dgm:pt modelId="{2BC6F895-0525-44E8-A6BD-38C6F6AC8213}" type="pres">
      <dgm:prSet presAssocID="{35C57B17-A268-4D5D-9FBE-1ACE9B2AE565}" presName="root2" presStyleCnt="0"/>
      <dgm:spPr/>
    </dgm:pt>
    <dgm:pt modelId="{6E4AB31C-4847-48E6-99D6-7E974FF312A5}" type="pres">
      <dgm:prSet presAssocID="{35C57B17-A268-4D5D-9FBE-1ACE9B2AE565}" presName="LevelTwoTextNode" presStyleLbl="node4" presStyleIdx="1" presStyleCnt="2">
        <dgm:presLayoutVars>
          <dgm:chPref val="3"/>
        </dgm:presLayoutVars>
      </dgm:prSet>
      <dgm:spPr/>
    </dgm:pt>
    <dgm:pt modelId="{96A44F47-AC14-46B3-B62B-00767CCF6984}" type="pres">
      <dgm:prSet presAssocID="{35C57B17-A268-4D5D-9FBE-1ACE9B2AE565}" presName="level3hierChild" presStyleCnt="0"/>
      <dgm:spPr/>
    </dgm:pt>
    <dgm:pt modelId="{4E354797-4889-487E-99F8-FD0C83003040}" type="pres">
      <dgm:prSet presAssocID="{8E1A7641-C9A3-4A0E-9477-2363F439D7E9}" presName="conn2-1" presStyleLbl="parChTrans1D2" presStyleIdx="1" presStyleCnt="2"/>
      <dgm:spPr/>
    </dgm:pt>
    <dgm:pt modelId="{43AE1297-1854-4101-94F4-F032CED74147}" type="pres">
      <dgm:prSet presAssocID="{8E1A7641-C9A3-4A0E-9477-2363F439D7E9}" presName="connTx" presStyleLbl="parChTrans1D2" presStyleIdx="1" presStyleCnt="2"/>
      <dgm:spPr/>
    </dgm:pt>
    <dgm:pt modelId="{806997E9-8F19-419C-A33C-4378214AB1BF}" type="pres">
      <dgm:prSet presAssocID="{1064489E-87A1-4674-A088-B66C4E37473F}" presName="root2" presStyleCnt="0"/>
      <dgm:spPr/>
    </dgm:pt>
    <dgm:pt modelId="{9BC44865-B18F-49AA-B148-0CE3409DC7C0}" type="pres">
      <dgm:prSet presAssocID="{1064489E-87A1-4674-A088-B66C4E37473F}" presName="LevelTwoTextNode" presStyleLbl="node2" presStyleIdx="1" presStyleCnt="2">
        <dgm:presLayoutVars>
          <dgm:chPref val="3"/>
        </dgm:presLayoutVars>
      </dgm:prSet>
      <dgm:spPr/>
    </dgm:pt>
    <dgm:pt modelId="{2DBB9D35-49FD-444D-B7F8-9043320F5F76}" type="pres">
      <dgm:prSet presAssocID="{1064489E-87A1-4674-A088-B66C4E37473F}" presName="level3hierChild" presStyleCnt="0"/>
      <dgm:spPr/>
    </dgm:pt>
    <dgm:pt modelId="{B99A74A1-0648-45BA-BDD2-D48853C9B2C9}" type="pres">
      <dgm:prSet presAssocID="{2C056FF0-6CD6-4611-980B-1B270780C678}" presName="conn2-1" presStyleLbl="parChTrans1D3" presStyleIdx="2" presStyleCnt="3"/>
      <dgm:spPr/>
    </dgm:pt>
    <dgm:pt modelId="{5FA32D66-5868-4529-A614-43EF5FEFB478}" type="pres">
      <dgm:prSet presAssocID="{2C056FF0-6CD6-4611-980B-1B270780C678}" presName="connTx" presStyleLbl="parChTrans1D3" presStyleIdx="2" presStyleCnt="3"/>
      <dgm:spPr/>
    </dgm:pt>
    <dgm:pt modelId="{A1662674-150B-4F8C-88F4-687F3D960121}" type="pres">
      <dgm:prSet presAssocID="{19F9C5B6-7D11-491F-8EFE-871FEBC9CE31}" presName="root2" presStyleCnt="0"/>
      <dgm:spPr/>
    </dgm:pt>
    <dgm:pt modelId="{343E395A-47F7-4BBC-9F8C-920EE2071FD1}" type="pres">
      <dgm:prSet presAssocID="{19F9C5B6-7D11-491F-8EFE-871FEBC9CE31}" presName="LevelTwoTextNode" presStyleLbl="node3" presStyleIdx="2" presStyleCnt="3">
        <dgm:presLayoutVars>
          <dgm:chPref val="3"/>
        </dgm:presLayoutVars>
      </dgm:prSet>
      <dgm:spPr/>
    </dgm:pt>
    <dgm:pt modelId="{18BDAF36-BE06-40EA-909D-84C02D6B063A}" type="pres">
      <dgm:prSet presAssocID="{19F9C5B6-7D11-491F-8EFE-871FEBC9CE31}" presName="level3hierChild" presStyleCnt="0"/>
      <dgm:spPr/>
    </dgm:pt>
  </dgm:ptLst>
  <dgm:cxnLst>
    <dgm:cxn modelId="{40D2E04E-4953-4A92-9D41-48558B52DD11}" type="presOf" srcId="{46DA0FCD-EEE8-410B-9229-717D14E92933}" destId="{01A34072-1722-4937-B316-36D17B8850FC}" srcOrd="1" destOrd="0" presId="urn:microsoft.com/office/officeart/2005/8/layout/hierarchy2"/>
    <dgm:cxn modelId="{FA91B911-40AC-4D66-A44B-07E8D24ED582}" type="presOf" srcId="{9BC41565-8AEE-4967-9700-C23961F5D120}" destId="{DB35AF84-353B-4432-A46B-625D649F9C62}" srcOrd="1" destOrd="0" presId="urn:microsoft.com/office/officeart/2005/8/layout/hierarchy2"/>
    <dgm:cxn modelId="{97F79E61-485F-44E2-ADD9-622B60BC7EED}" srcId="{C10A207F-CB16-43BC-BA4F-E74F01FC1826}" destId="{1064489E-87A1-4674-A088-B66C4E37473F}" srcOrd="1" destOrd="0" parTransId="{8E1A7641-C9A3-4A0E-9477-2363F439D7E9}" sibTransId="{922DE546-4C4B-4F96-AB43-957A37EEB4B8}"/>
    <dgm:cxn modelId="{B60FD164-326E-4CB8-B4BA-4BE91ECA738D}" type="presOf" srcId="{9B585C8D-E92A-4F94-8F3B-7CD47BF58598}" destId="{58522A61-5087-4A04-AEC2-B40322F775CC}" srcOrd="0" destOrd="0" presId="urn:microsoft.com/office/officeart/2005/8/layout/hierarchy2"/>
    <dgm:cxn modelId="{318ABF6F-018C-4183-8DF3-9CBDB85D6721}" type="presOf" srcId="{60E52F08-6BF3-4321-92A9-0A9A2FE0D62D}" destId="{CD03EA3E-4ABF-45CD-887F-997A0D2D8E9D}" srcOrd="0" destOrd="0" presId="urn:microsoft.com/office/officeart/2005/8/layout/hierarchy2"/>
    <dgm:cxn modelId="{207BE66D-3FF3-4E13-BC6A-FAA32071348C}" type="presOf" srcId="{797F1FDC-D842-4EA3-83AE-48C28F3EE695}" destId="{DC12322E-E1CB-4479-98F5-8576F60E02AD}" srcOrd="0" destOrd="0" presId="urn:microsoft.com/office/officeart/2005/8/layout/hierarchy2"/>
    <dgm:cxn modelId="{9A56989E-9D22-46B5-8D93-2A3173BE9E8C}" type="presOf" srcId="{8E1A7641-C9A3-4A0E-9477-2363F439D7E9}" destId="{4E354797-4889-487E-99F8-FD0C83003040}" srcOrd="0" destOrd="0" presId="urn:microsoft.com/office/officeart/2005/8/layout/hierarchy2"/>
    <dgm:cxn modelId="{647203A8-56BB-4C2D-A78A-DB133FBB0A91}" srcId="{31296CE7-F413-4C9C-98B4-538D37BA34EA}" destId="{35C57B17-A268-4D5D-9FBE-1ACE9B2AE565}" srcOrd="0" destOrd="0" parTransId="{9B585C8D-E92A-4F94-8F3B-7CD47BF58598}" sibTransId="{24CB64E6-56B0-411C-BD5A-DFF28B247B07}"/>
    <dgm:cxn modelId="{295173CE-DA66-4A3A-8BFC-E2A36945C64C}" type="presOf" srcId="{603AC719-8959-4844-A4D1-68EA182451F7}" destId="{81AAB5F9-DDB3-4755-BBD9-FA33F3B504D8}" srcOrd="1" destOrd="0" presId="urn:microsoft.com/office/officeart/2005/8/layout/hierarchy2"/>
    <dgm:cxn modelId="{86FDF7F6-AEBD-4F25-A372-EFF652C9BFB0}" type="presOf" srcId="{C10A207F-CB16-43BC-BA4F-E74F01FC1826}" destId="{36B6256E-9932-47EB-A219-C2C2C36ACDEC}" srcOrd="0" destOrd="0" presId="urn:microsoft.com/office/officeart/2005/8/layout/hierarchy2"/>
    <dgm:cxn modelId="{E3EC3C52-1F0B-4BFA-9EA1-FC9C047A57E7}" type="presOf" srcId="{1064489E-87A1-4674-A088-B66C4E37473F}" destId="{9BC44865-B18F-49AA-B148-0CE3409DC7C0}" srcOrd="0" destOrd="0" presId="urn:microsoft.com/office/officeart/2005/8/layout/hierarchy2"/>
    <dgm:cxn modelId="{F656B453-149A-44D9-8B8E-E7FFBF2E1B93}" type="presOf" srcId="{2F4B1408-4F00-426E-9F67-012A9062A0C1}" destId="{2B31B50E-F5F8-4E59-AFCC-0AF36C6F71B4}" srcOrd="0" destOrd="0" presId="urn:microsoft.com/office/officeart/2005/8/layout/hierarchy2"/>
    <dgm:cxn modelId="{0A98599D-82CD-487A-8150-1F5BB10FA9FA}" type="presOf" srcId="{9B585C8D-E92A-4F94-8F3B-7CD47BF58598}" destId="{3B319AAC-8012-468C-9B21-44CBE5681FCA}" srcOrd="1" destOrd="0" presId="urn:microsoft.com/office/officeart/2005/8/layout/hierarchy2"/>
    <dgm:cxn modelId="{CD05D073-E47F-4313-9941-6EB362C7D6FB}" type="presOf" srcId="{9BC41565-8AEE-4967-9700-C23961F5D120}" destId="{D1D23B6B-4365-4C4E-ABFD-B39C4EA16B8E}" srcOrd="0" destOrd="0" presId="urn:microsoft.com/office/officeart/2005/8/layout/hierarchy2"/>
    <dgm:cxn modelId="{89C0F181-7DB6-4100-83A5-8948470CD5CF}" type="presOf" srcId="{8E1A7641-C9A3-4A0E-9477-2363F439D7E9}" destId="{43AE1297-1854-4101-94F4-F032CED74147}" srcOrd="1" destOrd="0" presId="urn:microsoft.com/office/officeart/2005/8/layout/hierarchy2"/>
    <dgm:cxn modelId="{EF669BC0-0F3E-40FE-9E0F-7ECFEBC85C82}" srcId="{C10A207F-CB16-43BC-BA4F-E74F01FC1826}" destId="{2F4B1408-4F00-426E-9F67-012A9062A0C1}" srcOrd="0" destOrd="0" parTransId="{60E52F08-6BF3-4321-92A9-0A9A2FE0D62D}" sibTransId="{495B99CE-B64C-4B55-9558-B5BC951081AC}"/>
    <dgm:cxn modelId="{EA144CC0-37E4-4009-A8FB-995672619432}" type="presOf" srcId="{406782DF-2779-4F04-898D-B2BA383A375B}" destId="{3C278F4E-0C49-4995-AC5E-950402B27B17}" srcOrd="0" destOrd="0" presId="urn:microsoft.com/office/officeart/2005/8/layout/hierarchy2"/>
    <dgm:cxn modelId="{098BC56B-EE4C-4120-B1C4-F6B4635E86CE}" type="presOf" srcId="{35C57B17-A268-4D5D-9FBE-1ACE9B2AE565}" destId="{6E4AB31C-4847-48E6-99D6-7E974FF312A5}" srcOrd="0" destOrd="0" presId="urn:microsoft.com/office/officeart/2005/8/layout/hierarchy2"/>
    <dgm:cxn modelId="{B763751F-55A1-4396-A5DF-F04AE04C22A8}" type="presOf" srcId="{60E52F08-6BF3-4321-92A9-0A9A2FE0D62D}" destId="{80271A3D-9AA8-4A39-86AE-905DFBE4D869}" srcOrd="1" destOrd="0" presId="urn:microsoft.com/office/officeart/2005/8/layout/hierarchy2"/>
    <dgm:cxn modelId="{46FC0885-8F1E-4941-B9F9-B77666FF5B4B}" type="presOf" srcId="{31296CE7-F413-4C9C-98B4-538D37BA34EA}" destId="{A26DC060-70AD-4101-BF86-ED3D72AF0ABB}" srcOrd="0" destOrd="0" presId="urn:microsoft.com/office/officeart/2005/8/layout/hierarchy2"/>
    <dgm:cxn modelId="{4953247F-F8C2-4566-A48F-8D3B9791E0B5}" type="presOf" srcId="{2C056FF0-6CD6-4611-980B-1B270780C678}" destId="{B99A74A1-0648-45BA-BDD2-D48853C9B2C9}" srcOrd="0" destOrd="0" presId="urn:microsoft.com/office/officeart/2005/8/layout/hierarchy2"/>
    <dgm:cxn modelId="{C0EA0A77-C9B5-4DD0-93DA-A8D1B7F7CA95}" type="presOf" srcId="{19F9C5B6-7D11-491F-8EFE-871FEBC9CE31}" destId="{343E395A-47F7-4BBC-9F8C-920EE2071FD1}" srcOrd="0" destOrd="0" presId="urn:microsoft.com/office/officeart/2005/8/layout/hierarchy2"/>
    <dgm:cxn modelId="{B6BAC2F9-072B-4D91-A1EB-C85898C82FB2}" type="presOf" srcId="{2C056FF0-6CD6-4611-980B-1B270780C678}" destId="{5FA32D66-5868-4529-A614-43EF5FEFB478}" srcOrd="1" destOrd="0" presId="urn:microsoft.com/office/officeart/2005/8/layout/hierarchy2"/>
    <dgm:cxn modelId="{631E4455-EC8B-4F84-A190-E01A05B51959}" type="presOf" srcId="{603AC719-8959-4844-A4D1-68EA182451F7}" destId="{51D75CAE-EAF5-42FE-ADCF-40F4EA472FDA}" srcOrd="0" destOrd="0" presId="urn:microsoft.com/office/officeart/2005/8/layout/hierarchy2"/>
    <dgm:cxn modelId="{445377C5-7FB9-4D58-828B-CC5F94B7D3BC}" srcId="{797F1FDC-D842-4EA3-83AE-48C28F3EE695}" destId="{C10A207F-CB16-43BC-BA4F-E74F01FC1826}" srcOrd="0" destOrd="0" parTransId="{8428F827-1CAB-4149-BAA8-C4C500D9FF72}" sibTransId="{7C32DE6E-DD93-424B-B757-820E2B385582}"/>
    <dgm:cxn modelId="{04E89428-596A-4502-AE8C-C1EF16B293C0}" srcId="{406782DF-2779-4F04-898D-B2BA383A375B}" destId="{400EB14F-9222-413A-B115-384DAE329D1A}" srcOrd="0" destOrd="0" parTransId="{9BC41565-8AEE-4967-9700-C23961F5D120}" sibTransId="{2C922BE4-AC67-482A-90D4-70DE12223854}"/>
    <dgm:cxn modelId="{A8F67A90-FCBC-4742-B624-F19238022801}" srcId="{1064489E-87A1-4674-A088-B66C4E37473F}" destId="{19F9C5B6-7D11-491F-8EFE-871FEBC9CE31}" srcOrd="0" destOrd="0" parTransId="{2C056FF0-6CD6-4611-980B-1B270780C678}" sibTransId="{BF958B58-AC87-4151-8D1D-88BD2C2D3D43}"/>
    <dgm:cxn modelId="{05933F49-0914-429B-BEA6-C80FE863742E}" type="presOf" srcId="{46DA0FCD-EEE8-410B-9229-717D14E92933}" destId="{4A6D51C1-78A9-4849-B310-96DF8B901A6F}" srcOrd="0" destOrd="0" presId="urn:microsoft.com/office/officeart/2005/8/layout/hierarchy2"/>
    <dgm:cxn modelId="{5E7C18AB-2086-4C98-BA6C-FCC7B77A49B1}" srcId="{2F4B1408-4F00-426E-9F67-012A9062A0C1}" destId="{406782DF-2779-4F04-898D-B2BA383A375B}" srcOrd="0" destOrd="0" parTransId="{603AC719-8959-4844-A4D1-68EA182451F7}" sibTransId="{CF7D8C1F-AF07-45AD-ACDA-EC8414820FA3}"/>
    <dgm:cxn modelId="{7EC65753-E8F8-4E8B-BFCC-ED113C46CD7E}" type="presOf" srcId="{400EB14F-9222-413A-B115-384DAE329D1A}" destId="{97234DEC-A93A-42C4-A6B2-94BE2C5574EB}" srcOrd="0" destOrd="0" presId="urn:microsoft.com/office/officeart/2005/8/layout/hierarchy2"/>
    <dgm:cxn modelId="{23DAAC77-B7FA-4275-99D4-48FE9A6235A1}" srcId="{2F4B1408-4F00-426E-9F67-012A9062A0C1}" destId="{31296CE7-F413-4C9C-98B4-538D37BA34EA}" srcOrd="1" destOrd="0" parTransId="{46DA0FCD-EEE8-410B-9229-717D14E92933}" sibTransId="{7735A0D5-30FA-4FA4-8CF3-4E63E2B1438B}"/>
    <dgm:cxn modelId="{05BEBD58-033B-4344-8D28-08D6233C4CE8}" type="presParOf" srcId="{DC12322E-E1CB-4479-98F5-8576F60E02AD}" destId="{2192822E-C55D-41FE-A930-827F05425257}" srcOrd="0" destOrd="0" presId="urn:microsoft.com/office/officeart/2005/8/layout/hierarchy2"/>
    <dgm:cxn modelId="{2C287B64-7915-4E4A-A3E8-3CB30F596F4E}" type="presParOf" srcId="{2192822E-C55D-41FE-A930-827F05425257}" destId="{36B6256E-9932-47EB-A219-C2C2C36ACDEC}" srcOrd="0" destOrd="0" presId="urn:microsoft.com/office/officeart/2005/8/layout/hierarchy2"/>
    <dgm:cxn modelId="{38A78119-BB2A-4811-AD38-1506CF55587B}" type="presParOf" srcId="{2192822E-C55D-41FE-A930-827F05425257}" destId="{A4D88D88-0842-43B8-BB80-1F457597F2B8}" srcOrd="1" destOrd="0" presId="urn:microsoft.com/office/officeart/2005/8/layout/hierarchy2"/>
    <dgm:cxn modelId="{601231D6-836B-4BFB-94E7-6D7FE24CD1B1}" type="presParOf" srcId="{A4D88D88-0842-43B8-BB80-1F457597F2B8}" destId="{CD03EA3E-4ABF-45CD-887F-997A0D2D8E9D}" srcOrd="0" destOrd="0" presId="urn:microsoft.com/office/officeart/2005/8/layout/hierarchy2"/>
    <dgm:cxn modelId="{08B60811-768F-47DE-8EE3-C6CE60DC679E}" type="presParOf" srcId="{CD03EA3E-4ABF-45CD-887F-997A0D2D8E9D}" destId="{80271A3D-9AA8-4A39-86AE-905DFBE4D869}" srcOrd="0" destOrd="0" presId="urn:microsoft.com/office/officeart/2005/8/layout/hierarchy2"/>
    <dgm:cxn modelId="{8DE1ED62-6D6A-4938-9D3F-4326AC573F10}" type="presParOf" srcId="{A4D88D88-0842-43B8-BB80-1F457597F2B8}" destId="{F0810FB6-65F0-4CB8-A636-A679977C5CE0}" srcOrd="1" destOrd="0" presId="urn:microsoft.com/office/officeart/2005/8/layout/hierarchy2"/>
    <dgm:cxn modelId="{5D3B62A4-3B83-40AE-9B30-6CF463367E2D}" type="presParOf" srcId="{F0810FB6-65F0-4CB8-A636-A679977C5CE0}" destId="{2B31B50E-F5F8-4E59-AFCC-0AF36C6F71B4}" srcOrd="0" destOrd="0" presId="urn:microsoft.com/office/officeart/2005/8/layout/hierarchy2"/>
    <dgm:cxn modelId="{98AEA064-635B-4EFA-9D3B-D1EA0230956E}" type="presParOf" srcId="{F0810FB6-65F0-4CB8-A636-A679977C5CE0}" destId="{CCF309F6-076F-4C46-933D-F6EEBC1D7472}" srcOrd="1" destOrd="0" presId="urn:microsoft.com/office/officeart/2005/8/layout/hierarchy2"/>
    <dgm:cxn modelId="{EDC04A50-3C56-41A5-9EFB-F7ED53525426}" type="presParOf" srcId="{CCF309F6-076F-4C46-933D-F6EEBC1D7472}" destId="{51D75CAE-EAF5-42FE-ADCF-40F4EA472FDA}" srcOrd="0" destOrd="0" presId="urn:microsoft.com/office/officeart/2005/8/layout/hierarchy2"/>
    <dgm:cxn modelId="{876640D3-ED24-4869-8081-45E58A3B2F0D}" type="presParOf" srcId="{51D75CAE-EAF5-42FE-ADCF-40F4EA472FDA}" destId="{81AAB5F9-DDB3-4755-BBD9-FA33F3B504D8}" srcOrd="0" destOrd="0" presId="urn:microsoft.com/office/officeart/2005/8/layout/hierarchy2"/>
    <dgm:cxn modelId="{9A245FF3-7FF8-4790-9ADF-974929D9F8A8}" type="presParOf" srcId="{CCF309F6-076F-4C46-933D-F6EEBC1D7472}" destId="{C0522167-3407-4839-81B4-429C904FCEC2}" srcOrd="1" destOrd="0" presId="urn:microsoft.com/office/officeart/2005/8/layout/hierarchy2"/>
    <dgm:cxn modelId="{529F12BC-9AF0-4058-A4BE-1072F0520E27}" type="presParOf" srcId="{C0522167-3407-4839-81B4-429C904FCEC2}" destId="{3C278F4E-0C49-4995-AC5E-950402B27B17}" srcOrd="0" destOrd="0" presId="urn:microsoft.com/office/officeart/2005/8/layout/hierarchy2"/>
    <dgm:cxn modelId="{D757AFCF-34B4-42EB-92D0-98E186FAE7C2}" type="presParOf" srcId="{C0522167-3407-4839-81B4-429C904FCEC2}" destId="{A2BF7A2D-4D83-4050-8521-A5E85EA10E63}" srcOrd="1" destOrd="0" presId="urn:microsoft.com/office/officeart/2005/8/layout/hierarchy2"/>
    <dgm:cxn modelId="{A33901F7-77F6-45B0-95ED-DFD2CFE874D5}" type="presParOf" srcId="{A2BF7A2D-4D83-4050-8521-A5E85EA10E63}" destId="{D1D23B6B-4365-4C4E-ABFD-B39C4EA16B8E}" srcOrd="0" destOrd="0" presId="urn:microsoft.com/office/officeart/2005/8/layout/hierarchy2"/>
    <dgm:cxn modelId="{993A6947-D90C-4B01-837A-FD868EF39277}" type="presParOf" srcId="{D1D23B6B-4365-4C4E-ABFD-B39C4EA16B8E}" destId="{DB35AF84-353B-4432-A46B-625D649F9C62}" srcOrd="0" destOrd="0" presId="urn:microsoft.com/office/officeart/2005/8/layout/hierarchy2"/>
    <dgm:cxn modelId="{651ABBB0-E7B7-45A0-AEC9-DB49FDDB3460}" type="presParOf" srcId="{A2BF7A2D-4D83-4050-8521-A5E85EA10E63}" destId="{7925297E-15D1-4B72-BE88-A7101C31AE68}" srcOrd="1" destOrd="0" presId="urn:microsoft.com/office/officeart/2005/8/layout/hierarchy2"/>
    <dgm:cxn modelId="{82AC1F40-4B8A-46C6-BBDF-CC1732119087}" type="presParOf" srcId="{7925297E-15D1-4B72-BE88-A7101C31AE68}" destId="{97234DEC-A93A-42C4-A6B2-94BE2C5574EB}" srcOrd="0" destOrd="0" presId="urn:microsoft.com/office/officeart/2005/8/layout/hierarchy2"/>
    <dgm:cxn modelId="{99AAF7F7-5775-4479-A41A-87FE04330D8A}" type="presParOf" srcId="{7925297E-15D1-4B72-BE88-A7101C31AE68}" destId="{F069289A-D983-4313-82A4-A5F2F6DA1D15}" srcOrd="1" destOrd="0" presId="urn:microsoft.com/office/officeart/2005/8/layout/hierarchy2"/>
    <dgm:cxn modelId="{417BA29C-84A8-4DD8-BDA8-B43DA0AD1A26}" type="presParOf" srcId="{CCF309F6-076F-4C46-933D-F6EEBC1D7472}" destId="{4A6D51C1-78A9-4849-B310-96DF8B901A6F}" srcOrd="2" destOrd="0" presId="urn:microsoft.com/office/officeart/2005/8/layout/hierarchy2"/>
    <dgm:cxn modelId="{A5D4EBF1-224E-4BDC-BEB0-C5FEF206EBE3}" type="presParOf" srcId="{4A6D51C1-78A9-4849-B310-96DF8B901A6F}" destId="{01A34072-1722-4937-B316-36D17B8850FC}" srcOrd="0" destOrd="0" presId="urn:microsoft.com/office/officeart/2005/8/layout/hierarchy2"/>
    <dgm:cxn modelId="{3CB53E7E-A96A-432B-AA87-BC636B46218F}" type="presParOf" srcId="{CCF309F6-076F-4C46-933D-F6EEBC1D7472}" destId="{80A672F7-D126-4B80-B32B-80EAE38D739F}" srcOrd="3" destOrd="0" presId="urn:microsoft.com/office/officeart/2005/8/layout/hierarchy2"/>
    <dgm:cxn modelId="{FF83C48D-23B6-48D3-868C-E4FC8B204FA7}" type="presParOf" srcId="{80A672F7-D126-4B80-B32B-80EAE38D739F}" destId="{A26DC060-70AD-4101-BF86-ED3D72AF0ABB}" srcOrd="0" destOrd="0" presId="urn:microsoft.com/office/officeart/2005/8/layout/hierarchy2"/>
    <dgm:cxn modelId="{14105FEE-91B4-448D-BC7E-C4A2B358F44B}" type="presParOf" srcId="{80A672F7-D126-4B80-B32B-80EAE38D739F}" destId="{B28516C2-6CB2-476C-920E-4E8615280B02}" srcOrd="1" destOrd="0" presId="urn:microsoft.com/office/officeart/2005/8/layout/hierarchy2"/>
    <dgm:cxn modelId="{070A4F3F-9901-48EF-A20F-FF06B66E706D}" type="presParOf" srcId="{B28516C2-6CB2-476C-920E-4E8615280B02}" destId="{58522A61-5087-4A04-AEC2-B40322F775CC}" srcOrd="0" destOrd="0" presId="urn:microsoft.com/office/officeart/2005/8/layout/hierarchy2"/>
    <dgm:cxn modelId="{2B5F9DFE-8E61-445B-A5FA-52FDB1F4DE8E}" type="presParOf" srcId="{58522A61-5087-4A04-AEC2-B40322F775CC}" destId="{3B319AAC-8012-468C-9B21-44CBE5681FCA}" srcOrd="0" destOrd="0" presId="urn:microsoft.com/office/officeart/2005/8/layout/hierarchy2"/>
    <dgm:cxn modelId="{120DB6CC-AEDC-4528-AC63-9BDD21EA97EE}" type="presParOf" srcId="{B28516C2-6CB2-476C-920E-4E8615280B02}" destId="{2BC6F895-0525-44E8-A6BD-38C6F6AC8213}" srcOrd="1" destOrd="0" presId="urn:microsoft.com/office/officeart/2005/8/layout/hierarchy2"/>
    <dgm:cxn modelId="{CD477C16-C581-4C6F-B192-F91EAA1D2B2C}" type="presParOf" srcId="{2BC6F895-0525-44E8-A6BD-38C6F6AC8213}" destId="{6E4AB31C-4847-48E6-99D6-7E974FF312A5}" srcOrd="0" destOrd="0" presId="urn:microsoft.com/office/officeart/2005/8/layout/hierarchy2"/>
    <dgm:cxn modelId="{F24CE7CD-32AE-4398-908C-9A0E66B30C80}" type="presParOf" srcId="{2BC6F895-0525-44E8-A6BD-38C6F6AC8213}" destId="{96A44F47-AC14-46B3-B62B-00767CCF6984}" srcOrd="1" destOrd="0" presId="urn:microsoft.com/office/officeart/2005/8/layout/hierarchy2"/>
    <dgm:cxn modelId="{9F463A79-677B-4189-B213-7DE2B86CE9AA}" type="presParOf" srcId="{A4D88D88-0842-43B8-BB80-1F457597F2B8}" destId="{4E354797-4889-487E-99F8-FD0C83003040}" srcOrd="2" destOrd="0" presId="urn:microsoft.com/office/officeart/2005/8/layout/hierarchy2"/>
    <dgm:cxn modelId="{7B2F9BD0-0A04-417E-B9AA-EC1104D65FD6}" type="presParOf" srcId="{4E354797-4889-487E-99F8-FD0C83003040}" destId="{43AE1297-1854-4101-94F4-F032CED74147}" srcOrd="0" destOrd="0" presId="urn:microsoft.com/office/officeart/2005/8/layout/hierarchy2"/>
    <dgm:cxn modelId="{D6BE2DBB-456B-4799-B3C4-4061C0C54C2D}" type="presParOf" srcId="{A4D88D88-0842-43B8-BB80-1F457597F2B8}" destId="{806997E9-8F19-419C-A33C-4378214AB1BF}" srcOrd="3" destOrd="0" presId="urn:microsoft.com/office/officeart/2005/8/layout/hierarchy2"/>
    <dgm:cxn modelId="{8A1F3735-BE51-4296-86D8-727644D43714}" type="presParOf" srcId="{806997E9-8F19-419C-A33C-4378214AB1BF}" destId="{9BC44865-B18F-49AA-B148-0CE3409DC7C0}" srcOrd="0" destOrd="0" presId="urn:microsoft.com/office/officeart/2005/8/layout/hierarchy2"/>
    <dgm:cxn modelId="{958EDBF2-D29C-419D-A818-A1E2E4EBD85B}" type="presParOf" srcId="{806997E9-8F19-419C-A33C-4378214AB1BF}" destId="{2DBB9D35-49FD-444D-B7F8-9043320F5F76}" srcOrd="1" destOrd="0" presId="urn:microsoft.com/office/officeart/2005/8/layout/hierarchy2"/>
    <dgm:cxn modelId="{7CE3287D-2A41-4926-8F67-33CD7655A35D}" type="presParOf" srcId="{2DBB9D35-49FD-444D-B7F8-9043320F5F76}" destId="{B99A74A1-0648-45BA-BDD2-D48853C9B2C9}" srcOrd="0" destOrd="0" presId="urn:microsoft.com/office/officeart/2005/8/layout/hierarchy2"/>
    <dgm:cxn modelId="{0AD5D868-899B-41D0-A280-037A83531A62}" type="presParOf" srcId="{B99A74A1-0648-45BA-BDD2-D48853C9B2C9}" destId="{5FA32D66-5868-4529-A614-43EF5FEFB478}" srcOrd="0" destOrd="0" presId="urn:microsoft.com/office/officeart/2005/8/layout/hierarchy2"/>
    <dgm:cxn modelId="{54F413C2-A862-4FC0-9256-80E02A5A0292}" type="presParOf" srcId="{2DBB9D35-49FD-444D-B7F8-9043320F5F76}" destId="{A1662674-150B-4F8C-88F4-687F3D960121}" srcOrd="1" destOrd="0" presId="urn:microsoft.com/office/officeart/2005/8/layout/hierarchy2"/>
    <dgm:cxn modelId="{69DAB8A7-833D-471A-AF98-774A821300F8}" type="presParOf" srcId="{A1662674-150B-4F8C-88F4-687F3D960121}" destId="{343E395A-47F7-4BBC-9F8C-920EE2071FD1}" srcOrd="0" destOrd="0" presId="urn:microsoft.com/office/officeart/2005/8/layout/hierarchy2"/>
    <dgm:cxn modelId="{5A90CA44-BFB9-49B3-A8B4-4C5F82EC4135}" type="presParOf" srcId="{A1662674-150B-4F8C-88F4-687F3D960121}" destId="{18BDAF36-BE06-40EA-909D-84C02D6B06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6256E-9932-47EB-A219-C2C2C36ACDEC}">
      <dsp:nvSpPr>
        <dsp:cNvPr id="0" name=""/>
        <dsp:cNvSpPr/>
      </dsp:nvSpPr>
      <dsp:spPr>
        <a:xfrm>
          <a:off x="56421" y="2103402"/>
          <a:ext cx="1929706" cy="96485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Spill</a:t>
          </a:r>
        </a:p>
      </dsp:txBody>
      <dsp:txXfrm>
        <a:off x="84681" y="2131662"/>
        <a:ext cx="1873186" cy="908333"/>
      </dsp:txXfrm>
    </dsp:sp>
    <dsp:sp modelId="{CD03EA3E-4ABF-45CD-887F-997A0D2D8E9D}">
      <dsp:nvSpPr>
        <dsp:cNvPr id="0" name=""/>
        <dsp:cNvSpPr/>
      </dsp:nvSpPr>
      <dsp:spPr>
        <a:xfrm rot="18654681">
          <a:off x="1796114" y="2150927"/>
          <a:ext cx="1101177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101177" y="18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9173" y="2142206"/>
        <a:ext cx="55058" cy="55058"/>
      </dsp:txXfrm>
    </dsp:sp>
    <dsp:sp modelId="{2B31B50E-F5F8-4E59-AFCC-0AF36C6F71B4}">
      <dsp:nvSpPr>
        <dsp:cNvPr id="0" name=""/>
        <dsp:cNvSpPr/>
      </dsp:nvSpPr>
      <dsp:spPr>
        <a:xfrm>
          <a:off x="2707278" y="1271216"/>
          <a:ext cx="1929706" cy="96485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Not hazardous to health</a:t>
          </a:r>
        </a:p>
      </dsp:txBody>
      <dsp:txXfrm>
        <a:off x="2735538" y="1299476"/>
        <a:ext cx="1873186" cy="908333"/>
      </dsp:txXfrm>
    </dsp:sp>
    <dsp:sp modelId="{51D75CAE-EAF5-42FE-ADCF-40F4EA472FDA}">
      <dsp:nvSpPr>
        <dsp:cNvPr id="0" name=""/>
        <dsp:cNvSpPr/>
      </dsp:nvSpPr>
      <dsp:spPr>
        <a:xfrm rot="19457599">
          <a:off x="4547638" y="1457439"/>
          <a:ext cx="950576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950576" y="1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162" y="1452483"/>
        <a:ext cx="47528" cy="47528"/>
      </dsp:txXfrm>
    </dsp:sp>
    <dsp:sp modelId="{3C278F4E-0C49-4995-AC5E-950402B27B17}">
      <dsp:nvSpPr>
        <dsp:cNvPr id="0" name=""/>
        <dsp:cNvSpPr/>
      </dsp:nvSpPr>
      <dsp:spPr>
        <a:xfrm>
          <a:off x="5408867" y="716426"/>
          <a:ext cx="1929706" cy="96485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 Spill</a:t>
          </a:r>
        </a:p>
      </dsp:txBody>
      <dsp:txXfrm>
        <a:off x="5437127" y="744686"/>
        <a:ext cx="1873186" cy="908333"/>
      </dsp:txXfrm>
    </dsp:sp>
    <dsp:sp modelId="{D1D23B6B-4365-4C4E-ABFD-B39C4EA16B8E}">
      <dsp:nvSpPr>
        <dsp:cNvPr id="0" name=""/>
        <dsp:cNvSpPr/>
      </dsp:nvSpPr>
      <dsp:spPr>
        <a:xfrm>
          <a:off x="7338574" y="1180044"/>
          <a:ext cx="77188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71882" y="1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05218" y="1179555"/>
        <a:ext cx="38594" cy="38594"/>
      </dsp:txXfrm>
    </dsp:sp>
    <dsp:sp modelId="{97234DEC-A93A-42C4-A6B2-94BE2C5574EB}">
      <dsp:nvSpPr>
        <dsp:cNvPr id="0" name=""/>
        <dsp:cNvSpPr/>
      </dsp:nvSpPr>
      <dsp:spPr>
        <a:xfrm>
          <a:off x="8110456" y="716426"/>
          <a:ext cx="1929706" cy="96485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Clean up using Spill Kit</a:t>
          </a:r>
        </a:p>
      </dsp:txBody>
      <dsp:txXfrm>
        <a:off x="8138716" y="744686"/>
        <a:ext cx="1873186" cy="908333"/>
      </dsp:txXfrm>
    </dsp:sp>
    <dsp:sp modelId="{4A6D51C1-78A9-4849-B310-96DF8B901A6F}">
      <dsp:nvSpPr>
        <dsp:cNvPr id="0" name=""/>
        <dsp:cNvSpPr/>
      </dsp:nvSpPr>
      <dsp:spPr>
        <a:xfrm rot="2142401">
          <a:off x="4547638" y="2012230"/>
          <a:ext cx="950576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950576" y="1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162" y="2007274"/>
        <a:ext cx="47528" cy="47528"/>
      </dsp:txXfrm>
    </dsp:sp>
    <dsp:sp modelId="{A26DC060-70AD-4101-BF86-ED3D72AF0ABB}">
      <dsp:nvSpPr>
        <dsp:cNvPr id="0" name=""/>
        <dsp:cNvSpPr/>
      </dsp:nvSpPr>
      <dsp:spPr>
        <a:xfrm>
          <a:off x="5408867" y="1826007"/>
          <a:ext cx="1929706" cy="96485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Large Spill</a:t>
          </a:r>
        </a:p>
      </dsp:txBody>
      <dsp:txXfrm>
        <a:off x="5437127" y="1854267"/>
        <a:ext cx="1873186" cy="908333"/>
      </dsp:txXfrm>
    </dsp:sp>
    <dsp:sp modelId="{58522A61-5087-4A04-AEC2-B40322F775CC}">
      <dsp:nvSpPr>
        <dsp:cNvPr id="0" name=""/>
        <dsp:cNvSpPr/>
      </dsp:nvSpPr>
      <dsp:spPr>
        <a:xfrm>
          <a:off x="7338574" y="2289625"/>
          <a:ext cx="77188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71882" y="1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05218" y="2289136"/>
        <a:ext cx="38594" cy="38594"/>
      </dsp:txXfrm>
    </dsp:sp>
    <dsp:sp modelId="{6E4AB31C-4847-48E6-99D6-7E974FF312A5}">
      <dsp:nvSpPr>
        <dsp:cNvPr id="0" name=""/>
        <dsp:cNvSpPr/>
      </dsp:nvSpPr>
      <dsp:spPr>
        <a:xfrm>
          <a:off x="8110456" y="1826007"/>
          <a:ext cx="1929706" cy="96485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Evacuate Area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Warn Others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 Not Attempt To Clean Up</a:t>
          </a:r>
        </a:p>
      </dsp:txBody>
      <dsp:txXfrm>
        <a:off x="8138716" y="1854267"/>
        <a:ext cx="1873186" cy="908333"/>
      </dsp:txXfrm>
    </dsp:sp>
    <dsp:sp modelId="{4E354797-4889-487E-99F8-FD0C83003040}">
      <dsp:nvSpPr>
        <dsp:cNvPr id="0" name=""/>
        <dsp:cNvSpPr/>
      </dsp:nvSpPr>
      <dsp:spPr>
        <a:xfrm rot="2945319">
          <a:off x="1796114" y="2983113"/>
          <a:ext cx="1101177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101177" y="18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9173" y="2974392"/>
        <a:ext cx="55058" cy="55058"/>
      </dsp:txXfrm>
    </dsp:sp>
    <dsp:sp modelId="{9BC44865-B18F-49AA-B148-0CE3409DC7C0}">
      <dsp:nvSpPr>
        <dsp:cNvPr id="0" name=""/>
        <dsp:cNvSpPr/>
      </dsp:nvSpPr>
      <dsp:spPr>
        <a:xfrm>
          <a:off x="2707278" y="2935588"/>
          <a:ext cx="1929706" cy="96485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Hazardous to health</a:t>
          </a:r>
        </a:p>
      </dsp:txBody>
      <dsp:txXfrm>
        <a:off x="2735538" y="2963848"/>
        <a:ext cx="1873186" cy="908333"/>
      </dsp:txXfrm>
    </dsp:sp>
    <dsp:sp modelId="{B99A74A1-0648-45BA-BDD2-D48853C9B2C9}">
      <dsp:nvSpPr>
        <dsp:cNvPr id="0" name=""/>
        <dsp:cNvSpPr/>
      </dsp:nvSpPr>
      <dsp:spPr>
        <a:xfrm>
          <a:off x="4636985" y="3399206"/>
          <a:ext cx="77188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71882" y="1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3629" y="3398718"/>
        <a:ext cx="38594" cy="38594"/>
      </dsp:txXfrm>
    </dsp:sp>
    <dsp:sp modelId="{343E395A-47F7-4BBC-9F8C-920EE2071FD1}">
      <dsp:nvSpPr>
        <dsp:cNvPr id="0" name=""/>
        <dsp:cNvSpPr/>
      </dsp:nvSpPr>
      <dsp:spPr>
        <a:xfrm>
          <a:off x="5408867" y="2935588"/>
          <a:ext cx="1929706" cy="96485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Evacuate Area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Warn Others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 Not Attempt Clean Up</a:t>
          </a:r>
        </a:p>
      </dsp:txBody>
      <dsp:txXfrm>
        <a:off x="5437127" y="2963848"/>
        <a:ext cx="1873186" cy="908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92D4-2C6C-4302-8EBB-4DEAD0AB87B6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6ABB-710F-434C-B7A0-44EAF46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Gloves only in the</a:t>
            </a:r>
            <a:r>
              <a:rPr lang="en-US" baseline="0" dirty="0"/>
              <a:t> hood / check for supplies before so you don’t have to leave in sec/ make hole in the bag and fill ½ bucket / check if </a:t>
            </a:r>
            <a:r>
              <a:rPr lang="en-US" baseline="0" dirty="0" err="1"/>
              <a:t>Vaccum</a:t>
            </a:r>
            <a:r>
              <a:rPr lang="en-US" baseline="0" dirty="0"/>
              <a:t> flask is not too full</a:t>
            </a:r>
          </a:p>
          <a:p>
            <a:r>
              <a:rPr lang="en-US" baseline="0" dirty="0" err="1"/>
              <a:t>Helpa</a:t>
            </a:r>
            <a:r>
              <a:rPr lang="en-US" baseline="0" dirty="0"/>
              <a:t> filters must be clean/ gauze to cover spills/ d125 and alcohol/  aspirate liquid after inactivating labware/ be organized – it is not your personal bedroom but lab space you share/ be an example to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B096C-5098-4241-B5D4-407AC2F0C5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D85290-54C6-42B9-B8C0-2AAF9AEA76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AA19-BE57-4C84-8C08-C593ABDE3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9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8D74A8-EF21-4DFE-AD77-B81C699B40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D9D5-EE22-41D9-BF04-C67F695DE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B003B1-61DC-46CD-BD1E-4A66F5AF94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7A93-C384-46AE-B350-12C0EC78B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D605D-F12F-44D8-ACAC-9E56D03CF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D835-6E37-43FE-9E0A-78F1D492D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7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609275-C4E5-465C-8E3E-237360BB0A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715C-B514-410F-AA84-43BFB049B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24A3E4-DBD3-4FC8-BCC8-0F34DEC7FC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C533-5CFE-4034-8181-65B9555A8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80473-7C33-46F4-8CBA-C37D46CF3F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77A-8730-4BD4-BC61-FDA1A3465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B1AF7DD-4B46-4F4C-900E-A158569D4F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65AD4-7220-49E7-BCCA-8E797FA1A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0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11BDD20-0819-4DC7-977E-178AE12A1F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B0B7-2CC7-48BB-8F5C-93186A27C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16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22BC9-DB4D-455B-946D-D54FE1684A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F911-2D61-4C8A-906E-C7A3A5021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3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1EE929-BDBD-4B4F-A2CB-1BAB9CAF7A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6067-CB2F-45B0-87CB-479D66F7F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Ragon_ppt_template_bkgrnd_3">
            <a:extLst>
              <a:ext uri="{FF2B5EF4-FFF2-40B4-BE49-F238E27FC236}">
                <a16:creationId xmlns:a16="http://schemas.microsoft.com/office/drawing/2014/main" id="{BC971FBF-1036-44B6-B5B5-26C764F9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logo_300">
            <a:extLst>
              <a:ext uri="{FF2B5EF4-FFF2-40B4-BE49-F238E27FC236}">
                <a16:creationId xmlns:a16="http://schemas.microsoft.com/office/drawing/2014/main" id="{46855951-19B2-4F6F-948D-1666BB85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78538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E0DEC43F-9100-4B18-AAFB-E41237CBA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BAF0DC5C-5578-4D40-A332-7B1CAA4E4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57C177-A5DE-4DB6-AE99-166D5CEA4C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C77AED-CC86-4A2A-A339-06A7D98D8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C7D0-34F4-47D3-B116-C9125047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355229"/>
            <a:ext cx="10972800" cy="1143000"/>
          </a:xfrm>
        </p:spPr>
        <p:txBody>
          <a:bodyPr/>
          <a:lstStyle/>
          <a:p>
            <a:r>
              <a:rPr lang="en-US" sz="6000" b="1" dirty="0"/>
              <a:t>Spill Response</a:t>
            </a:r>
          </a:p>
        </p:txBody>
      </p:sp>
    </p:spTree>
    <p:extLst>
      <p:ext uri="{BB962C8B-B14F-4D97-AF65-F5344CB8AC3E}">
        <p14:creationId xmlns:p14="http://schemas.microsoft.com/office/powerpoint/2010/main" val="20970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25" y="1062209"/>
            <a:ext cx="7160078" cy="562484"/>
          </a:xfrm>
        </p:spPr>
        <p:txBody>
          <a:bodyPr>
            <a:normAutofit/>
          </a:bodyPr>
          <a:lstStyle/>
          <a:p>
            <a:r>
              <a:rPr lang="en-US" sz="3000" i="1" dirty="0">
                <a:latin typeface="+mn-lt"/>
              </a:rPr>
              <a:t>NEVER in the TC room!!!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6924" y="1991235"/>
            <a:ext cx="7270298" cy="3311468"/>
          </a:xfrm>
        </p:spPr>
        <p:txBody>
          <a:bodyPr>
            <a:normAutofit fontScale="475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5100" dirty="0"/>
              <a:t>Wear headphones or earbuds</a:t>
            </a:r>
          </a:p>
          <a:p>
            <a:pPr algn="l"/>
            <a:endParaRPr lang="en-US" sz="51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5100" dirty="0"/>
              <a:t>Use cell phone </a:t>
            </a:r>
          </a:p>
          <a:p>
            <a:pPr algn="l"/>
            <a:endParaRPr lang="en-US" sz="51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5100" dirty="0"/>
              <a:t>Touch anything with bare hands</a:t>
            </a:r>
          </a:p>
          <a:p>
            <a:pPr algn="l"/>
            <a:endParaRPr lang="en-US" sz="51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5100" dirty="0"/>
              <a:t>Use sharps (unless you have and approved SOP)</a:t>
            </a:r>
          </a:p>
          <a:p>
            <a:pPr algn="l"/>
            <a:endParaRPr lang="en-US" sz="51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5100" dirty="0"/>
              <a:t>Leave your work space without cleaning it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5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51C9-1E4D-4B9C-BFCA-A8AEF416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Common TC Room Inspection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A6B6-A372-4D50-A2AE-CD5B78A54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Buckets, flasks and squeeze bottles dated greater than 7 days </a:t>
            </a:r>
            <a:r>
              <a:rPr lang="en-US" sz="2400" dirty="0"/>
              <a:t>(D125 becomes less effective over time. The above items should replaced every 7 days).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Eyewash or Safety Shower blocked </a:t>
            </a:r>
            <a:r>
              <a:rPr lang="en-US" sz="2400" dirty="0"/>
              <a:t>(Minimize clutter and equipment to ensure sink and wall mounted emergency equipment is accessible at all times).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Accumulation of autoclave waste on the TC Room floor </a:t>
            </a:r>
            <a:r>
              <a:rPr lang="en-US" sz="2400" dirty="0"/>
              <a:t>(Autoclave waste regularly. If autoclave is broken, work with lab managers to come up with an alternate plan).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4473216E-6143-4EE7-A942-61A178DD3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Ragon</a:t>
            </a:r>
            <a:r>
              <a:rPr lang="en-US" altLang="en-US" dirty="0"/>
              <a:t> Spill Kits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671BEB33-0AFA-4EFE-BECA-C6E23C6EF68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305800" cy="4873625"/>
          </a:xfrm>
        </p:spPr>
        <p:txBody>
          <a:bodyPr/>
          <a:lstStyle/>
          <a:p>
            <a:r>
              <a:rPr lang="en-US" altLang="en-US" sz="2800" dirty="0"/>
              <a:t>For small spill response</a:t>
            </a:r>
          </a:p>
          <a:p>
            <a:r>
              <a:rPr lang="en-US" altLang="en-US" sz="2800" dirty="0"/>
              <a:t>2 on each floor</a:t>
            </a:r>
          </a:p>
          <a:p>
            <a:r>
              <a:rPr lang="en-US" altLang="en-US" sz="2800" dirty="0"/>
              <a:t>Contain:</a:t>
            </a:r>
          </a:p>
          <a:p>
            <a:pPr lvl="1"/>
            <a:r>
              <a:rPr lang="en-US" altLang="en-US" sz="2000" dirty="0"/>
              <a:t>Nitrile gloves</a:t>
            </a:r>
          </a:p>
          <a:p>
            <a:pPr lvl="1"/>
            <a:r>
              <a:rPr lang="en-US" altLang="en-US" sz="2000" dirty="0"/>
              <a:t>Safety goggles</a:t>
            </a:r>
          </a:p>
          <a:p>
            <a:pPr lvl="1"/>
            <a:r>
              <a:rPr lang="en-US" altLang="en-US" sz="2000" dirty="0"/>
              <a:t>Dustpan and brush</a:t>
            </a:r>
          </a:p>
          <a:p>
            <a:pPr lvl="1"/>
            <a:r>
              <a:rPr lang="en-US" altLang="en-US" sz="2000" dirty="0"/>
              <a:t>Scoop</a:t>
            </a:r>
          </a:p>
          <a:p>
            <a:pPr lvl="1"/>
            <a:r>
              <a:rPr lang="en-US" altLang="en-US" sz="2000" dirty="0"/>
              <a:t>Hazardous waste bag</a:t>
            </a:r>
          </a:p>
          <a:p>
            <a:pPr lvl="1"/>
            <a:r>
              <a:rPr lang="en-US" altLang="en-US" sz="2000" dirty="0"/>
              <a:t>Spill Absorbent for chemicals and biologicals (BSL-1 or non infectious body fluids)</a:t>
            </a:r>
          </a:p>
          <a:p>
            <a:r>
              <a:rPr lang="en-US" altLang="en-US" sz="2800" dirty="0"/>
              <a:t>Notify EH&amp;S if you use any of the materials</a:t>
            </a:r>
          </a:p>
          <a:p>
            <a:endParaRPr lang="en-US" altLang="en-US" dirty="0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51B5B052-3686-4F95-A1E6-341974EE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1603375"/>
            <a:ext cx="33353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9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D14AE6-C5F4-45EB-B343-15AEE6FE3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62163"/>
              </p:ext>
            </p:extLst>
          </p:nvPr>
        </p:nvGraphicFramePr>
        <p:xfrm>
          <a:off x="1073073" y="940906"/>
          <a:ext cx="10045853" cy="461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49E292-E244-4070-AA62-B4FB317C9CD2}"/>
              </a:ext>
            </a:extLst>
          </p:cNvPr>
          <p:cNvSpPr txBox="1"/>
          <p:nvPr/>
        </p:nvSpPr>
        <p:spPr>
          <a:xfrm>
            <a:off x="688409" y="5062330"/>
            <a:ext cx="915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volume of spilt material cannot be contained with the absorbents available in the spill kit or it is an acutely hazardous material, do not attempt to clean up.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50CCB-68F2-4311-BA33-C1C1297D83FB}"/>
              </a:ext>
            </a:extLst>
          </p:cNvPr>
          <p:cNvSpPr txBox="1"/>
          <p:nvPr/>
        </p:nvSpPr>
        <p:spPr>
          <a:xfrm>
            <a:off x="2192530" y="571574"/>
            <a:ext cx="61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Can I Clean it Up?</a:t>
            </a:r>
          </a:p>
        </p:txBody>
      </p:sp>
    </p:spTree>
    <p:extLst>
      <p:ext uri="{BB962C8B-B14F-4D97-AF65-F5344CB8AC3E}">
        <p14:creationId xmlns:p14="http://schemas.microsoft.com/office/powerpoint/2010/main" val="17283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47BD-EF2D-44E9-98B0-FEC82426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to Consider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0D174-D15D-4C35-92B2-E693FD54E208}"/>
              </a:ext>
            </a:extLst>
          </p:cNvPr>
          <p:cNvSpPr txBox="1"/>
          <p:nvPr/>
        </p:nvSpPr>
        <p:spPr>
          <a:xfrm>
            <a:off x="775252" y="1417638"/>
            <a:ext cx="106414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Before deciding whether to tackle a spill clean-up there are some further factors 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It is chemical or biological? This determines how we approach the spill.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Will you risk further exposure to yourself or others if you attempt to clean it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Do you have a clear plan for the clean-up process and debris disposal?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Are you comfortable performing the spill clean-up? If not contact EH&amp;S, do not put yourself in harms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3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D138-17BE-48A9-9D0F-BCF502C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6149"/>
            <a:ext cx="109728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In the event of a hazardous spill please contact:</a:t>
            </a:r>
            <a:b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1E78-74BC-481E-AA50-9A646131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2176"/>
            <a:ext cx="4465983" cy="4475747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200" dirty="0">
              <a:solidFill>
                <a:srgbClr val="00000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solidFill>
                  <a:srgbClr val="000000"/>
                </a:solidFill>
              </a:rPr>
              <a:t>During normal working hours (M-F 8am-5pm):	</a:t>
            </a:r>
            <a:endParaRPr lang="en-US" sz="1800" kern="1200" dirty="0">
              <a:solidFill>
                <a:srgbClr val="00000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200" dirty="0">
              <a:solidFill>
                <a:srgbClr val="00000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solidFill>
                  <a:srgbClr val="000000"/>
                </a:solidFill>
              </a:rPr>
              <a:t>Matt Bedford  617-293-0333			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solidFill>
                  <a:srgbClr val="000000"/>
                </a:solidFill>
              </a:rPr>
              <a:t>AJ Troiano 781-707-8438				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solidFill>
                  <a:srgbClr val="000000"/>
                </a:solidFill>
              </a:rPr>
              <a:t>Ragon Lab Managers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200" dirty="0">
              <a:solidFill>
                <a:srgbClr val="00000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 err="1">
                <a:solidFill>
                  <a:srgbClr val="000000"/>
                </a:solidFill>
              </a:rPr>
              <a:t>Ragon</a:t>
            </a:r>
            <a:r>
              <a:rPr lang="en-US" sz="1800" kern="1200" dirty="0">
                <a:solidFill>
                  <a:srgbClr val="000000"/>
                </a:solidFill>
              </a:rPr>
              <a:t> Spill Response Volunteer Team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solidFill>
                  <a:srgbClr val="000000"/>
                </a:solidFill>
              </a:rPr>
              <a:t>		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0F0EA-F363-4EFC-B6D2-9834A18D4770}"/>
              </a:ext>
            </a:extLst>
          </p:cNvPr>
          <p:cNvSpPr txBox="1"/>
          <p:nvPr/>
        </p:nvSpPr>
        <p:spPr>
          <a:xfrm>
            <a:off x="6096000" y="2565966"/>
            <a:ext cx="4465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</a:rPr>
              <a:t>Outside of normal hours and weekends: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ARE Security Desk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300 Tech Square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617-577-9177</a:t>
            </a: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  <a:p>
            <a:pPr lvl="0"/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C7D0-34F4-47D3-B116-C9125047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355229"/>
            <a:ext cx="10972800" cy="1143000"/>
          </a:xfrm>
        </p:spPr>
        <p:txBody>
          <a:bodyPr/>
          <a:lstStyle/>
          <a:p>
            <a:r>
              <a:rPr lang="en-US" sz="6000" b="1" dirty="0"/>
              <a:t>BSL 2+ </a:t>
            </a:r>
          </a:p>
        </p:txBody>
      </p:sp>
    </p:spTree>
    <p:extLst>
      <p:ext uri="{BB962C8B-B14F-4D97-AF65-F5344CB8AC3E}">
        <p14:creationId xmlns:p14="http://schemas.microsoft.com/office/powerpoint/2010/main" val="104768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en-US" b="1" i="1" u="sng" dirty="0"/>
              <a:t>BSL2+ (Tissue culture spaces):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work is being</a:t>
            </a:r>
          </a:p>
          <a:p>
            <a:pPr marL="0" indent="0">
              <a:buNone/>
            </a:pPr>
            <a:r>
              <a:rPr lang="en-US" dirty="0"/>
              <a:t>    performed: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Disposable gloves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Solid front disposable gown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28800"/>
            <a:ext cx="235527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1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83" y="410816"/>
            <a:ext cx="8229600" cy="5516563"/>
          </a:xfrm>
        </p:spPr>
        <p:txBody>
          <a:bodyPr/>
          <a:lstStyle/>
          <a:p>
            <a:r>
              <a:rPr lang="en-US" dirty="0"/>
              <a:t>When no work is being performed: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Disposable gloves (mandatory)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Safety glasses (mandatory for some rooms, highly advised for all other rooms)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39" y="2405271"/>
            <a:ext cx="5731587" cy="38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025" y="1062209"/>
            <a:ext cx="8739868" cy="554321"/>
          </a:xfrm>
        </p:spPr>
        <p:txBody>
          <a:bodyPr>
            <a:normAutofit/>
          </a:bodyPr>
          <a:lstStyle/>
          <a:p>
            <a:r>
              <a:rPr lang="en-US" sz="3000" i="1" dirty="0">
                <a:latin typeface="+mn-lt"/>
              </a:rPr>
              <a:t>BL2+ Safety and Proper 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6490" y="1849210"/>
            <a:ext cx="8262257" cy="4053568"/>
          </a:xfrm>
        </p:spPr>
        <p:txBody>
          <a:bodyPr>
            <a:normAutofit fontScale="700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Pair of gloves –ONLY IN THE HOOD</a:t>
            </a:r>
          </a:p>
          <a:p>
            <a:pPr algn="l"/>
            <a:endParaRPr lang="en-US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Proper bucket, squeeze bottle and flask preparation and disposal (buckets refreshed with D125 daily).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Do not let autoclave waste build up</a:t>
            </a:r>
          </a:p>
          <a:p>
            <a:pPr algn="l"/>
            <a:endParaRPr lang="en-US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Keep Tissue Culture Room clean and organized</a:t>
            </a:r>
          </a:p>
          <a:p>
            <a:pPr algn="l"/>
            <a:endParaRPr lang="en-US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Remove trash, cardboard boxes and unwanted items regularly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2" descr="https://tse3.mm.bing.net/th?id=OIP.nsggFI-V1PPU_jmTkRnX9QDGEs&amp;pid=15.1&amp;P=0&amp;w=300&amp;h=300">
            <a:extLst>
              <a:ext uri="{FF2B5EF4-FFF2-40B4-BE49-F238E27FC236}">
                <a16:creationId xmlns:a16="http://schemas.microsoft.com/office/drawing/2014/main" id="{0B6A780E-D6C6-4575-80E2-B9422B3F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23" y="1849210"/>
            <a:ext cx="1330175" cy="14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BAF45-DE80-462A-B33F-69521CFEF99C}"/>
              </a:ext>
            </a:extLst>
          </p:cNvPr>
          <p:cNvSpPr txBox="1"/>
          <p:nvPr/>
        </p:nvSpPr>
        <p:spPr>
          <a:xfrm>
            <a:off x="9780523" y="1931578"/>
            <a:ext cx="1129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1:64</a:t>
            </a:r>
          </a:p>
        </p:txBody>
      </p:sp>
    </p:spTree>
    <p:extLst>
      <p:ext uri="{BB962C8B-B14F-4D97-AF65-F5344CB8AC3E}">
        <p14:creationId xmlns:p14="http://schemas.microsoft.com/office/powerpoint/2010/main" val="17542939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554</Words>
  <Application>Microsoft Office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Wingdings</vt:lpstr>
      <vt:lpstr>1_Office Theme</vt:lpstr>
      <vt:lpstr>Spill Response</vt:lpstr>
      <vt:lpstr>Ragon Spill Kits</vt:lpstr>
      <vt:lpstr>PowerPoint Presentation</vt:lpstr>
      <vt:lpstr>Other Factors to Consider</vt:lpstr>
      <vt:lpstr>In the event of a hazardous spill please contact: </vt:lpstr>
      <vt:lpstr>BSL 2+ </vt:lpstr>
      <vt:lpstr>PowerPoint Presentation</vt:lpstr>
      <vt:lpstr>PowerPoint Presentation</vt:lpstr>
      <vt:lpstr>BL2+ Safety and Proper operation</vt:lpstr>
      <vt:lpstr>NEVER in the TC room!!! </vt:lpstr>
      <vt:lpstr>Common TC Room Inspection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Your Safety….</dc:title>
  <dc:creator>Matt Bedford</dc:creator>
  <cp:lastModifiedBy>Bedford, Matthew</cp:lastModifiedBy>
  <cp:revision>65</cp:revision>
  <dcterms:created xsi:type="dcterms:W3CDTF">2018-05-24T18:17:29Z</dcterms:created>
  <dcterms:modified xsi:type="dcterms:W3CDTF">2018-10-05T13:55:16Z</dcterms:modified>
</cp:coreProperties>
</file>