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3" r:id="rId2"/>
    <p:sldId id="265" r:id="rId3"/>
    <p:sldId id="266" r:id="rId4"/>
    <p:sldId id="268" r:id="rId5"/>
    <p:sldId id="267" r:id="rId6"/>
    <p:sldId id="269" r:id="rId7"/>
    <p:sldId id="272"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2" d="100"/>
          <a:sy n="72" d="100"/>
        </p:scale>
        <p:origin x="6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A92D4-2C6C-4302-8EBB-4DEAD0AB87B6}" type="datetimeFigureOut">
              <a:rPr lang="en-US" smtClean="0"/>
              <a:t>6/28/2018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9D6ABB-710F-434C-B7A0-44EAF46DB0D0}" type="slidenum">
              <a:rPr lang="en-US" smtClean="0"/>
              <a:t>‹#›</a:t>
            </a:fld>
            <a:endParaRPr lang="en-US"/>
          </a:p>
        </p:txBody>
      </p:sp>
    </p:spTree>
    <p:extLst>
      <p:ext uri="{BB962C8B-B14F-4D97-AF65-F5344CB8AC3E}">
        <p14:creationId xmlns:p14="http://schemas.microsoft.com/office/powerpoint/2010/main" val="285096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Shape 202">
            <a:extLst>
              <a:ext uri="{FF2B5EF4-FFF2-40B4-BE49-F238E27FC236}">
                <a16:creationId xmlns:a16="http://schemas.microsoft.com/office/drawing/2014/main" id="{415377DE-25C7-47CB-AF4E-E4F8241674C9}"/>
              </a:ext>
            </a:extLst>
          </p:cNvPr>
          <p:cNvSpPr>
            <a:spLocks noGrp="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a:latin typeface="Arial" panose="020B0604020202020204" pitchFamily="34" charset="0"/>
            </a:endParaRPr>
          </a:p>
        </p:txBody>
      </p:sp>
      <p:sp>
        <p:nvSpPr>
          <p:cNvPr id="46083" name="Shape 203">
            <a:extLst>
              <a:ext uri="{FF2B5EF4-FFF2-40B4-BE49-F238E27FC236}">
                <a16:creationId xmlns:a16="http://schemas.microsoft.com/office/drawing/2014/main" id="{B39B5DF4-27A8-4BC0-AD9D-E819981342A2}"/>
              </a:ext>
            </a:extLst>
          </p:cNvPr>
          <p:cNvSpPr>
            <a:spLocks noGrp="1" noRot="1" noChangeAspect="1" noTextEdit="1"/>
          </p:cNvSpPr>
          <p:nvPr>
            <p:ph type="sldImg" idx="2"/>
          </p:nvPr>
        </p:nvSpPr>
        <p:spPr>
          <a:xfrm>
            <a:off x="330200" y="696913"/>
            <a:ext cx="6197600" cy="348615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extLst>
      <p:ext uri="{BB962C8B-B14F-4D97-AF65-F5344CB8AC3E}">
        <p14:creationId xmlns:p14="http://schemas.microsoft.com/office/powerpoint/2010/main" val="158966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Shape 202">
            <a:extLst>
              <a:ext uri="{FF2B5EF4-FFF2-40B4-BE49-F238E27FC236}">
                <a16:creationId xmlns:a16="http://schemas.microsoft.com/office/drawing/2014/main" id="{FDB8855A-8771-4294-9A38-92439B13890F}"/>
              </a:ext>
            </a:extLst>
          </p:cNvPr>
          <p:cNvSpPr>
            <a:spLocks noGrp="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a:latin typeface="Arial" panose="020B0604020202020204" pitchFamily="34" charset="0"/>
            </a:endParaRPr>
          </a:p>
        </p:txBody>
      </p:sp>
      <p:sp>
        <p:nvSpPr>
          <p:cNvPr id="48131" name="Shape 203">
            <a:extLst>
              <a:ext uri="{FF2B5EF4-FFF2-40B4-BE49-F238E27FC236}">
                <a16:creationId xmlns:a16="http://schemas.microsoft.com/office/drawing/2014/main" id="{0FCFE803-426F-4661-BF30-1E8C7080070E}"/>
              </a:ext>
            </a:extLst>
          </p:cNvPr>
          <p:cNvSpPr>
            <a:spLocks noGrp="1" noRot="1" noChangeAspect="1" noTextEdit="1"/>
          </p:cNvSpPr>
          <p:nvPr>
            <p:ph type="sldImg" idx="2"/>
          </p:nvPr>
        </p:nvSpPr>
        <p:spPr>
          <a:xfrm>
            <a:off x="330200" y="696913"/>
            <a:ext cx="6197600" cy="348615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extLst>
      <p:ext uri="{BB962C8B-B14F-4D97-AF65-F5344CB8AC3E}">
        <p14:creationId xmlns:p14="http://schemas.microsoft.com/office/powerpoint/2010/main" val="924084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Shape 202">
            <a:extLst>
              <a:ext uri="{FF2B5EF4-FFF2-40B4-BE49-F238E27FC236}">
                <a16:creationId xmlns:a16="http://schemas.microsoft.com/office/drawing/2014/main" id="{B742AD59-634A-409F-A763-0C8288199AAE}"/>
              </a:ext>
            </a:extLst>
          </p:cNvPr>
          <p:cNvSpPr>
            <a:spLocks noGrp="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a:latin typeface="Arial" panose="020B0604020202020204" pitchFamily="34" charset="0"/>
            </a:endParaRPr>
          </a:p>
        </p:txBody>
      </p:sp>
      <p:sp>
        <p:nvSpPr>
          <p:cNvPr id="50179" name="Shape 203">
            <a:extLst>
              <a:ext uri="{FF2B5EF4-FFF2-40B4-BE49-F238E27FC236}">
                <a16:creationId xmlns:a16="http://schemas.microsoft.com/office/drawing/2014/main" id="{A5E7680C-CDFF-463C-AE6A-63C69B46B1B4}"/>
              </a:ext>
            </a:extLst>
          </p:cNvPr>
          <p:cNvSpPr>
            <a:spLocks noGrp="1" noRot="1" noChangeAspect="1" noTextEdit="1"/>
          </p:cNvSpPr>
          <p:nvPr>
            <p:ph type="sldImg" idx="2"/>
          </p:nvPr>
        </p:nvSpPr>
        <p:spPr>
          <a:xfrm>
            <a:off x="330200" y="696913"/>
            <a:ext cx="6197600" cy="348615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extLst>
      <p:ext uri="{BB962C8B-B14F-4D97-AF65-F5344CB8AC3E}">
        <p14:creationId xmlns:p14="http://schemas.microsoft.com/office/powerpoint/2010/main" val="685823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Shape 218">
            <a:extLst>
              <a:ext uri="{FF2B5EF4-FFF2-40B4-BE49-F238E27FC236}">
                <a16:creationId xmlns:a16="http://schemas.microsoft.com/office/drawing/2014/main" id="{DFC0A68B-39E8-423C-92FB-66940E4AF9E9}"/>
              </a:ext>
            </a:extLst>
          </p:cNvPr>
          <p:cNvSpPr>
            <a:spLocks noGrp="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a:latin typeface="Arial" panose="020B0604020202020204" pitchFamily="34" charset="0"/>
            </a:endParaRPr>
          </a:p>
        </p:txBody>
      </p:sp>
      <p:sp>
        <p:nvSpPr>
          <p:cNvPr id="54275" name="Shape 219">
            <a:extLst>
              <a:ext uri="{FF2B5EF4-FFF2-40B4-BE49-F238E27FC236}">
                <a16:creationId xmlns:a16="http://schemas.microsoft.com/office/drawing/2014/main" id="{59501094-BC94-4FEB-AE23-3137CC475C47}"/>
              </a:ext>
            </a:extLst>
          </p:cNvPr>
          <p:cNvSpPr>
            <a:spLocks noGrp="1" noRot="1" noChangeAspect="1" noTextEdit="1"/>
          </p:cNvSpPr>
          <p:nvPr>
            <p:ph type="sldImg" idx="2"/>
          </p:nvPr>
        </p:nvSpPr>
        <p:spPr>
          <a:xfrm>
            <a:off x="330200" y="696913"/>
            <a:ext cx="6197600" cy="348615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extLst>
      <p:ext uri="{BB962C8B-B14F-4D97-AF65-F5344CB8AC3E}">
        <p14:creationId xmlns:p14="http://schemas.microsoft.com/office/powerpoint/2010/main" val="40073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ABD85290-54C6-42B9-B8C0-2AAF9AEA765A}"/>
              </a:ext>
            </a:extLst>
          </p:cNvPr>
          <p:cNvSpPr>
            <a:spLocks noGrp="1" noChangeArrowheads="1"/>
          </p:cNvSpPr>
          <p:nvPr>
            <p:ph type="sldNum" sz="quarter" idx="10"/>
          </p:nvPr>
        </p:nvSpPr>
        <p:spPr>
          <a:ln/>
        </p:spPr>
        <p:txBody>
          <a:bodyPr/>
          <a:lstStyle>
            <a:lvl1pPr>
              <a:defRPr/>
            </a:lvl1pPr>
          </a:lstStyle>
          <a:p>
            <a:pPr>
              <a:defRPr/>
            </a:pPr>
            <a:fld id="{4EC5AA19-BE57-4C84-8C08-C593ABDE3CC0}" type="slidenum">
              <a:rPr lang="en-US" altLang="en-US"/>
              <a:pPr>
                <a:defRPr/>
              </a:pPr>
              <a:t>‹#›</a:t>
            </a:fld>
            <a:endParaRPr lang="en-US" altLang="en-US"/>
          </a:p>
        </p:txBody>
      </p:sp>
    </p:spTree>
    <p:extLst>
      <p:ext uri="{BB962C8B-B14F-4D97-AF65-F5344CB8AC3E}">
        <p14:creationId xmlns:p14="http://schemas.microsoft.com/office/powerpoint/2010/main" val="279092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58D74A8-EF21-4DFE-AD77-B81C699B408E}"/>
              </a:ext>
            </a:extLst>
          </p:cNvPr>
          <p:cNvSpPr>
            <a:spLocks noGrp="1" noChangeArrowheads="1"/>
          </p:cNvSpPr>
          <p:nvPr>
            <p:ph type="sldNum" sz="quarter" idx="10"/>
          </p:nvPr>
        </p:nvSpPr>
        <p:spPr>
          <a:ln/>
        </p:spPr>
        <p:txBody>
          <a:bodyPr/>
          <a:lstStyle>
            <a:lvl1pPr>
              <a:defRPr/>
            </a:lvl1pPr>
          </a:lstStyle>
          <a:p>
            <a:pPr>
              <a:defRPr/>
            </a:pPr>
            <a:fld id="{AF25D9D5-EE22-41D9-BF04-C67F695DE374}" type="slidenum">
              <a:rPr lang="en-US" altLang="en-US"/>
              <a:pPr>
                <a:defRPr/>
              </a:pPr>
              <a:t>‹#›</a:t>
            </a:fld>
            <a:endParaRPr lang="en-US" altLang="en-US"/>
          </a:p>
        </p:txBody>
      </p:sp>
    </p:spTree>
    <p:extLst>
      <p:ext uri="{BB962C8B-B14F-4D97-AF65-F5344CB8AC3E}">
        <p14:creationId xmlns:p14="http://schemas.microsoft.com/office/powerpoint/2010/main" val="388745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74B003B1-61DC-46CD-BD1E-4A66F5AF94CC}"/>
              </a:ext>
            </a:extLst>
          </p:cNvPr>
          <p:cNvSpPr>
            <a:spLocks noGrp="1" noChangeArrowheads="1"/>
          </p:cNvSpPr>
          <p:nvPr>
            <p:ph type="sldNum" sz="quarter" idx="10"/>
          </p:nvPr>
        </p:nvSpPr>
        <p:spPr>
          <a:ln/>
        </p:spPr>
        <p:txBody>
          <a:bodyPr/>
          <a:lstStyle>
            <a:lvl1pPr>
              <a:defRPr/>
            </a:lvl1pPr>
          </a:lstStyle>
          <a:p>
            <a:pPr>
              <a:defRPr/>
            </a:pPr>
            <a:fld id="{A2C17A93-C384-46AE-B350-12C0EC78B4BB}" type="slidenum">
              <a:rPr lang="en-US" altLang="en-US"/>
              <a:pPr>
                <a:defRPr/>
              </a:pPr>
              <a:t>‹#›</a:t>
            </a:fld>
            <a:endParaRPr lang="en-US" altLang="en-US"/>
          </a:p>
        </p:txBody>
      </p:sp>
    </p:spTree>
    <p:extLst>
      <p:ext uri="{BB962C8B-B14F-4D97-AF65-F5344CB8AC3E}">
        <p14:creationId xmlns:p14="http://schemas.microsoft.com/office/powerpoint/2010/main" val="366426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3ED605D-F12F-44D8-ACAC-9E56D03CF34F}"/>
              </a:ext>
            </a:extLst>
          </p:cNvPr>
          <p:cNvSpPr>
            <a:spLocks noGrp="1" noChangeArrowheads="1"/>
          </p:cNvSpPr>
          <p:nvPr>
            <p:ph type="sldNum" sz="quarter" idx="10"/>
          </p:nvPr>
        </p:nvSpPr>
        <p:spPr>
          <a:ln/>
        </p:spPr>
        <p:txBody>
          <a:bodyPr/>
          <a:lstStyle>
            <a:lvl1pPr>
              <a:defRPr/>
            </a:lvl1pPr>
          </a:lstStyle>
          <a:p>
            <a:pPr>
              <a:defRPr/>
            </a:pPr>
            <a:fld id="{FF09D835-6E37-43FE-9E0A-78F1D492DDC6}" type="slidenum">
              <a:rPr lang="en-US" altLang="en-US"/>
              <a:pPr>
                <a:defRPr/>
              </a:pPr>
              <a:t>‹#›</a:t>
            </a:fld>
            <a:endParaRPr lang="en-US" altLang="en-US"/>
          </a:p>
        </p:txBody>
      </p:sp>
    </p:spTree>
    <p:extLst>
      <p:ext uri="{BB962C8B-B14F-4D97-AF65-F5344CB8AC3E}">
        <p14:creationId xmlns:p14="http://schemas.microsoft.com/office/powerpoint/2010/main" val="84372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E6609275-C4E5-465C-8E3E-237360BB0A76}"/>
              </a:ext>
            </a:extLst>
          </p:cNvPr>
          <p:cNvSpPr>
            <a:spLocks noGrp="1" noChangeArrowheads="1"/>
          </p:cNvSpPr>
          <p:nvPr>
            <p:ph type="sldNum" sz="quarter" idx="10"/>
          </p:nvPr>
        </p:nvSpPr>
        <p:spPr>
          <a:ln/>
        </p:spPr>
        <p:txBody>
          <a:bodyPr/>
          <a:lstStyle>
            <a:lvl1pPr>
              <a:defRPr/>
            </a:lvl1pPr>
          </a:lstStyle>
          <a:p>
            <a:pPr>
              <a:defRPr/>
            </a:pPr>
            <a:fld id="{B7A1715C-B514-410F-AA84-43BFB049B7A4}" type="slidenum">
              <a:rPr lang="en-US" altLang="en-US"/>
              <a:pPr>
                <a:defRPr/>
              </a:pPr>
              <a:t>‹#›</a:t>
            </a:fld>
            <a:endParaRPr lang="en-US" altLang="en-US"/>
          </a:p>
        </p:txBody>
      </p:sp>
    </p:spTree>
    <p:extLst>
      <p:ext uri="{BB962C8B-B14F-4D97-AF65-F5344CB8AC3E}">
        <p14:creationId xmlns:p14="http://schemas.microsoft.com/office/powerpoint/2010/main" val="69364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5124A3E4-DBD3-4FC8-BCC8-0F34DEC7FCDC}"/>
              </a:ext>
            </a:extLst>
          </p:cNvPr>
          <p:cNvSpPr>
            <a:spLocks noGrp="1" noChangeArrowheads="1"/>
          </p:cNvSpPr>
          <p:nvPr>
            <p:ph type="sldNum" sz="quarter" idx="10"/>
          </p:nvPr>
        </p:nvSpPr>
        <p:spPr>
          <a:ln/>
        </p:spPr>
        <p:txBody>
          <a:bodyPr/>
          <a:lstStyle>
            <a:lvl1pPr>
              <a:defRPr/>
            </a:lvl1pPr>
          </a:lstStyle>
          <a:p>
            <a:pPr>
              <a:defRPr/>
            </a:pPr>
            <a:fld id="{04CAC533-5CFE-4034-8181-65B9555A895A}" type="slidenum">
              <a:rPr lang="en-US" altLang="en-US"/>
              <a:pPr>
                <a:defRPr/>
              </a:pPr>
              <a:t>‹#›</a:t>
            </a:fld>
            <a:endParaRPr lang="en-US" altLang="en-US"/>
          </a:p>
        </p:txBody>
      </p:sp>
    </p:spTree>
    <p:extLst>
      <p:ext uri="{BB962C8B-B14F-4D97-AF65-F5344CB8AC3E}">
        <p14:creationId xmlns:p14="http://schemas.microsoft.com/office/powerpoint/2010/main" val="46007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1880473-7C33-46F4-8CBA-C37D46CF3F85}"/>
              </a:ext>
            </a:extLst>
          </p:cNvPr>
          <p:cNvSpPr>
            <a:spLocks noGrp="1" noChangeArrowheads="1"/>
          </p:cNvSpPr>
          <p:nvPr>
            <p:ph type="sldNum" sz="quarter" idx="10"/>
          </p:nvPr>
        </p:nvSpPr>
        <p:spPr>
          <a:ln/>
        </p:spPr>
        <p:txBody>
          <a:bodyPr/>
          <a:lstStyle>
            <a:lvl1pPr>
              <a:defRPr/>
            </a:lvl1pPr>
          </a:lstStyle>
          <a:p>
            <a:pPr>
              <a:defRPr/>
            </a:pPr>
            <a:fld id="{E01F077A-8730-4BD4-BC61-FDA1A3465F9C}" type="slidenum">
              <a:rPr lang="en-US" altLang="en-US"/>
              <a:pPr>
                <a:defRPr/>
              </a:pPr>
              <a:t>‹#›</a:t>
            </a:fld>
            <a:endParaRPr lang="en-US" altLang="en-US"/>
          </a:p>
        </p:txBody>
      </p:sp>
    </p:spTree>
    <p:extLst>
      <p:ext uri="{BB962C8B-B14F-4D97-AF65-F5344CB8AC3E}">
        <p14:creationId xmlns:p14="http://schemas.microsoft.com/office/powerpoint/2010/main" val="107671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0B1AF7DD-4B46-4F4C-900E-A158569D4FAD}"/>
              </a:ext>
            </a:extLst>
          </p:cNvPr>
          <p:cNvSpPr>
            <a:spLocks noGrp="1" noChangeArrowheads="1"/>
          </p:cNvSpPr>
          <p:nvPr>
            <p:ph type="sldNum" sz="quarter" idx="10"/>
          </p:nvPr>
        </p:nvSpPr>
        <p:spPr>
          <a:ln/>
        </p:spPr>
        <p:txBody>
          <a:bodyPr/>
          <a:lstStyle>
            <a:lvl1pPr>
              <a:defRPr/>
            </a:lvl1pPr>
          </a:lstStyle>
          <a:p>
            <a:pPr>
              <a:defRPr/>
            </a:pPr>
            <a:fld id="{E1465AD4-7220-49E7-BCCA-8E797FA1A6DE}" type="slidenum">
              <a:rPr lang="en-US" altLang="en-US"/>
              <a:pPr>
                <a:defRPr/>
              </a:pPr>
              <a:t>‹#›</a:t>
            </a:fld>
            <a:endParaRPr lang="en-US" altLang="en-US"/>
          </a:p>
        </p:txBody>
      </p:sp>
    </p:spTree>
    <p:extLst>
      <p:ext uri="{BB962C8B-B14F-4D97-AF65-F5344CB8AC3E}">
        <p14:creationId xmlns:p14="http://schemas.microsoft.com/office/powerpoint/2010/main" val="114280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211BDD20-0819-4DC7-977E-178AE12A1FAC}"/>
              </a:ext>
            </a:extLst>
          </p:cNvPr>
          <p:cNvSpPr>
            <a:spLocks noGrp="1" noChangeArrowheads="1"/>
          </p:cNvSpPr>
          <p:nvPr>
            <p:ph type="sldNum" sz="quarter" idx="10"/>
          </p:nvPr>
        </p:nvSpPr>
        <p:spPr>
          <a:ln/>
        </p:spPr>
        <p:txBody>
          <a:bodyPr/>
          <a:lstStyle>
            <a:lvl1pPr>
              <a:defRPr/>
            </a:lvl1pPr>
          </a:lstStyle>
          <a:p>
            <a:pPr>
              <a:defRPr/>
            </a:pPr>
            <a:fld id="{45EDB0B7-2CC7-48BB-8F5C-93186A27C674}" type="slidenum">
              <a:rPr lang="en-US" altLang="en-US"/>
              <a:pPr>
                <a:defRPr/>
              </a:pPr>
              <a:t>‹#›</a:t>
            </a:fld>
            <a:endParaRPr lang="en-US" altLang="en-US"/>
          </a:p>
        </p:txBody>
      </p:sp>
    </p:spTree>
    <p:extLst>
      <p:ext uri="{BB962C8B-B14F-4D97-AF65-F5344CB8AC3E}">
        <p14:creationId xmlns:p14="http://schemas.microsoft.com/office/powerpoint/2010/main" val="11181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6722BC9-DB4D-455B-946D-D54FE1684AEC}"/>
              </a:ext>
            </a:extLst>
          </p:cNvPr>
          <p:cNvSpPr>
            <a:spLocks noGrp="1" noChangeArrowheads="1"/>
          </p:cNvSpPr>
          <p:nvPr>
            <p:ph type="sldNum" sz="quarter" idx="10"/>
          </p:nvPr>
        </p:nvSpPr>
        <p:spPr>
          <a:ln/>
        </p:spPr>
        <p:txBody>
          <a:bodyPr/>
          <a:lstStyle>
            <a:lvl1pPr>
              <a:defRPr/>
            </a:lvl1pPr>
          </a:lstStyle>
          <a:p>
            <a:pPr>
              <a:defRPr/>
            </a:pPr>
            <a:fld id="{0F57F911-2D61-4C8A-906E-C7A3A502130B}" type="slidenum">
              <a:rPr lang="en-US" altLang="en-US"/>
              <a:pPr>
                <a:defRPr/>
              </a:pPr>
              <a:t>‹#›</a:t>
            </a:fld>
            <a:endParaRPr lang="en-US" altLang="en-US"/>
          </a:p>
        </p:txBody>
      </p:sp>
    </p:spTree>
    <p:extLst>
      <p:ext uri="{BB962C8B-B14F-4D97-AF65-F5344CB8AC3E}">
        <p14:creationId xmlns:p14="http://schemas.microsoft.com/office/powerpoint/2010/main" val="168403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0B1EE929-BDBD-4B4F-A2CB-1BAB9CAF7A28}"/>
              </a:ext>
            </a:extLst>
          </p:cNvPr>
          <p:cNvSpPr>
            <a:spLocks noGrp="1" noChangeArrowheads="1"/>
          </p:cNvSpPr>
          <p:nvPr>
            <p:ph type="sldNum" sz="quarter" idx="10"/>
          </p:nvPr>
        </p:nvSpPr>
        <p:spPr>
          <a:ln/>
        </p:spPr>
        <p:txBody>
          <a:bodyPr/>
          <a:lstStyle>
            <a:lvl1pPr>
              <a:defRPr/>
            </a:lvl1pPr>
          </a:lstStyle>
          <a:p>
            <a:pPr>
              <a:defRPr/>
            </a:pPr>
            <a:fld id="{F8EB6067-CB2F-45B0-87CB-479D66F7FDF1}" type="slidenum">
              <a:rPr lang="en-US" altLang="en-US"/>
              <a:pPr>
                <a:defRPr/>
              </a:pPr>
              <a:t>‹#›</a:t>
            </a:fld>
            <a:endParaRPr lang="en-US" altLang="en-US"/>
          </a:p>
        </p:txBody>
      </p:sp>
    </p:spTree>
    <p:extLst>
      <p:ext uri="{BB962C8B-B14F-4D97-AF65-F5344CB8AC3E}">
        <p14:creationId xmlns:p14="http://schemas.microsoft.com/office/powerpoint/2010/main" val="83269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Ragon_ppt_template_bkgrnd_3">
            <a:extLst>
              <a:ext uri="{FF2B5EF4-FFF2-40B4-BE49-F238E27FC236}">
                <a16:creationId xmlns:a16="http://schemas.microsoft.com/office/drawing/2014/main" id="{BC971FBF-1036-44B6-B5B5-26C764F9C08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descr="logo_300">
            <a:extLst>
              <a:ext uri="{FF2B5EF4-FFF2-40B4-BE49-F238E27FC236}">
                <a16:creationId xmlns:a16="http://schemas.microsoft.com/office/drawing/2014/main" id="{46855951-19B2-4F6F-948D-1666BB85DE3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24800" y="6078538"/>
            <a:ext cx="3962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E0DEC43F-9100-4B18-AAFB-E41237CBA08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BAF0DC5C-5578-4D40-A332-7B1CAA4E4E84}"/>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AE57C177-A5DE-4DB6-AE99-166D5CEA4CA9}"/>
              </a:ext>
            </a:extLst>
          </p:cNvPr>
          <p:cNvSpPr>
            <a:spLocks noGrp="1" noChangeArrowheads="1"/>
          </p:cNvSpPr>
          <p:nvPr>
            <p:ph type="sldNum" sz="quarter" idx="4"/>
          </p:nvPr>
        </p:nvSpPr>
        <p:spPr bwMode="auto">
          <a:xfrm>
            <a:off x="4368800" y="63246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5C77AED-CC86-4A2A-A339-06A7D98D8E08}" type="slidenum">
              <a:rPr lang="en-US" altLang="en-US"/>
              <a:pPr>
                <a:defRPr/>
              </a:pPr>
              <a:t>‹#›</a:t>
            </a:fld>
            <a:endParaRPr lang="en-US" altLang="en-US"/>
          </a:p>
        </p:txBody>
      </p:sp>
    </p:spTree>
    <p:extLst>
      <p:ext uri="{BB962C8B-B14F-4D97-AF65-F5344CB8AC3E}">
        <p14:creationId xmlns:p14="http://schemas.microsoft.com/office/powerpoint/2010/main" val="2481356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fontAlgn="base">
        <a:spcBef>
          <a:spcPct val="0"/>
        </a:spcBef>
        <a:spcAft>
          <a:spcPct val="0"/>
        </a:spcAft>
        <a:defRPr sz="4000">
          <a:solidFill>
            <a:schemeClr val="tx1"/>
          </a:solidFill>
          <a:latin typeface="Arial" charset="0"/>
        </a:defRPr>
      </a:lvl6pPr>
      <a:lvl7pPr marL="914400" algn="ctr" rtl="0" fontAlgn="base">
        <a:spcBef>
          <a:spcPct val="0"/>
        </a:spcBef>
        <a:spcAft>
          <a:spcPct val="0"/>
        </a:spcAft>
        <a:defRPr sz="4000">
          <a:solidFill>
            <a:schemeClr val="tx1"/>
          </a:solidFill>
          <a:latin typeface="Arial" charset="0"/>
        </a:defRPr>
      </a:lvl7pPr>
      <a:lvl8pPr marL="1371600" algn="ctr" rtl="0" fontAlgn="base">
        <a:spcBef>
          <a:spcPct val="0"/>
        </a:spcBef>
        <a:spcAft>
          <a:spcPct val="0"/>
        </a:spcAft>
        <a:defRPr sz="4000">
          <a:solidFill>
            <a:schemeClr val="tx1"/>
          </a:solidFill>
          <a:latin typeface="Arial" charset="0"/>
        </a:defRPr>
      </a:lvl8pPr>
      <a:lvl9pPr marL="1828800" algn="ctr"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C654D-444E-459B-8CCB-3698BF62B874}"/>
              </a:ext>
            </a:extLst>
          </p:cNvPr>
          <p:cNvSpPr>
            <a:spLocks noGrp="1"/>
          </p:cNvSpPr>
          <p:nvPr>
            <p:ph type="title"/>
          </p:nvPr>
        </p:nvSpPr>
        <p:spPr>
          <a:xfrm>
            <a:off x="556591" y="2633525"/>
            <a:ext cx="10972800" cy="1143000"/>
          </a:xfrm>
        </p:spPr>
        <p:txBody>
          <a:bodyPr/>
          <a:lstStyle/>
          <a:p>
            <a:r>
              <a:rPr lang="en-US" sz="6000" b="1" dirty="0"/>
              <a:t>Hazard Communication</a:t>
            </a:r>
            <a:br>
              <a:rPr lang="en-US" sz="6000" b="1" dirty="0"/>
            </a:br>
            <a:r>
              <a:rPr lang="en-US" sz="6000" b="1" dirty="0"/>
              <a:t>Program</a:t>
            </a:r>
          </a:p>
        </p:txBody>
      </p:sp>
    </p:spTree>
    <p:extLst>
      <p:ext uri="{BB962C8B-B14F-4D97-AF65-F5344CB8AC3E}">
        <p14:creationId xmlns:p14="http://schemas.microsoft.com/office/powerpoint/2010/main" val="183618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DD899F94-2E94-42CB-AC42-8AF794926A12}"/>
              </a:ext>
            </a:extLst>
          </p:cNvPr>
          <p:cNvSpPr>
            <a:spLocks noGrp="1" noChangeArrowheads="1"/>
          </p:cNvSpPr>
          <p:nvPr>
            <p:ph type="title"/>
          </p:nvPr>
        </p:nvSpPr>
        <p:spPr>
          <a:xfrm>
            <a:off x="503582" y="92766"/>
            <a:ext cx="10972800" cy="1143000"/>
          </a:xfrm>
        </p:spPr>
        <p:txBody>
          <a:bodyPr/>
          <a:lstStyle/>
          <a:p>
            <a:r>
              <a:rPr lang="en-US" altLang="en-US" dirty="0"/>
              <a:t>Hazard Communication Program</a:t>
            </a:r>
          </a:p>
        </p:txBody>
      </p:sp>
      <p:sp>
        <p:nvSpPr>
          <p:cNvPr id="44035" name="Content Placeholder 2">
            <a:extLst>
              <a:ext uri="{FF2B5EF4-FFF2-40B4-BE49-F238E27FC236}">
                <a16:creationId xmlns:a16="http://schemas.microsoft.com/office/drawing/2014/main" id="{DFE4AC45-96C9-4A8C-ACFB-4926037ADE1A}"/>
              </a:ext>
            </a:extLst>
          </p:cNvPr>
          <p:cNvSpPr>
            <a:spLocks noGrp="1" noChangeArrowheads="1"/>
          </p:cNvSpPr>
          <p:nvPr>
            <p:ph idx="1"/>
          </p:nvPr>
        </p:nvSpPr>
        <p:spPr>
          <a:xfrm>
            <a:off x="1875182" y="1235766"/>
            <a:ext cx="8229600" cy="4525963"/>
          </a:xfrm>
        </p:spPr>
        <p:txBody>
          <a:bodyPr/>
          <a:lstStyle/>
          <a:p>
            <a:pPr marL="0" indent="0">
              <a:buNone/>
            </a:pPr>
            <a:r>
              <a:rPr lang="en-US" altLang="en-US" sz="2000" dirty="0"/>
              <a:t>Often referred to as “Right to Know” or simply “</a:t>
            </a:r>
            <a:r>
              <a:rPr lang="en-US" altLang="en-US" sz="2000" dirty="0" err="1"/>
              <a:t>HazCom</a:t>
            </a:r>
            <a:r>
              <a:rPr lang="en-US" altLang="en-US" sz="2000" dirty="0"/>
              <a:t>”, OSHA’s Hazard Communication Standard is designed to give workers easily accessible information about the hazards associated with the chemicals they are using. To be compliant with the </a:t>
            </a:r>
            <a:r>
              <a:rPr lang="en-US" altLang="en-US" sz="2000" dirty="0" err="1"/>
              <a:t>HazCom</a:t>
            </a:r>
            <a:r>
              <a:rPr lang="en-US" altLang="en-US" sz="2000" dirty="0"/>
              <a:t> Standard </a:t>
            </a:r>
            <a:r>
              <a:rPr lang="en-US" altLang="en-US" sz="2000" dirty="0" err="1"/>
              <a:t>Ragon</a:t>
            </a:r>
            <a:r>
              <a:rPr lang="en-US" altLang="en-US" sz="2000" dirty="0"/>
              <a:t> must ensure that:</a:t>
            </a:r>
          </a:p>
          <a:p>
            <a:pPr marL="0" indent="0">
              <a:buNone/>
            </a:pPr>
            <a:endParaRPr lang="en-US" altLang="en-US" sz="2000" dirty="0"/>
          </a:p>
          <a:p>
            <a:r>
              <a:rPr lang="en-US" altLang="en-US" sz="2000" dirty="0"/>
              <a:t>There is a written plan that describes how the standard will be implemented.</a:t>
            </a:r>
          </a:p>
          <a:p>
            <a:r>
              <a:rPr lang="en-US" altLang="en-US" sz="2000" dirty="0"/>
              <a:t>All containers of hazardous chemicals are labeled, tagged, or marked with the identity of the material and appropriate hazard warnings.</a:t>
            </a:r>
          </a:p>
          <a:p>
            <a:r>
              <a:rPr lang="en-US" altLang="en-US" sz="2000" dirty="0"/>
              <a:t>Each employee who may be exposed to hazardous chemicals when working is provided with information and trained prior to initial assignment to work with a hazardous chemical, and whenever the hazard changes.</a:t>
            </a:r>
          </a:p>
        </p:txBody>
      </p:sp>
    </p:spTree>
    <p:extLst>
      <p:ext uri="{BB962C8B-B14F-4D97-AF65-F5344CB8AC3E}">
        <p14:creationId xmlns:p14="http://schemas.microsoft.com/office/powerpoint/2010/main" val="428959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hape 197">
            <a:extLst>
              <a:ext uri="{FF2B5EF4-FFF2-40B4-BE49-F238E27FC236}">
                <a16:creationId xmlns:a16="http://schemas.microsoft.com/office/drawing/2014/main" id="{31CE4347-0C53-49F5-8F93-87B71D0F6D9F}"/>
              </a:ext>
            </a:extLst>
          </p:cNvPr>
          <p:cNvSpPr>
            <a:spLocks noGrp="1" noChangeArrowheads="1"/>
          </p:cNvSpPr>
          <p:nvPr>
            <p:ph type="title"/>
          </p:nvPr>
        </p:nvSpPr>
        <p:spPr>
          <a:xfrm>
            <a:off x="1524001" y="0"/>
            <a:ext cx="8080375" cy="1143000"/>
          </a:xfrm>
        </p:spPr>
        <p:txBody>
          <a:bodyPr vert="horz" wrap="square" lIns="92075" tIns="46025" rIns="92075" bIns="46025" numCol="1" anchor="ctr" anchorCtr="0" compatLnSpc="1">
            <a:prstTxWarp prst="textNoShape">
              <a:avLst/>
            </a:prstTxWarp>
          </a:bodyPr>
          <a:lstStyle/>
          <a:p>
            <a:pPr>
              <a:buSzPct val="25000"/>
            </a:pPr>
            <a:r>
              <a:rPr lang="en-US" altLang="en-US" sz="3600" dirty="0">
                <a:solidFill>
                  <a:srgbClr val="000000"/>
                </a:solidFill>
                <a:cs typeface="Arial" panose="020B0604020202020204" pitchFamily="34" charset="0"/>
                <a:sym typeface="Arial" panose="020B0604020202020204" pitchFamily="34" charset="0"/>
              </a:rPr>
              <a:t>Container Labeling</a:t>
            </a:r>
          </a:p>
        </p:txBody>
      </p:sp>
      <p:pic>
        <p:nvPicPr>
          <p:cNvPr id="45059" name="Picture 2" descr="http://www.weberpackaging.com/images/GHS-label-diagram.jpg">
            <a:extLst>
              <a:ext uri="{FF2B5EF4-FFF2-40B4-BE49-F238E27FC236}">
                <a16:creationId xmlns:a16="http://schemas.microsoft.com/office/drawing/2014/main" id="{1CBB0942-7A68-4F1C-B8D7-722C65E079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0929" y="1028195"/>
            <a:ext cx="6490253" cy="50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9BABA11-6320-4167-9CC7-B9C1560AF20A}"/>
              </a:ext>
            </a:extLst>
          </p:cNvPr>
          <p:cNvSpPr txBox="1"/>
          <p:nvPr/>
        </p:nvSpPr>
        <p:spPr>
          <a:xfrm>
            <a:off x="377688" y="1192959"/>
            <a:ext cx="4913241" cy="4524315"/>
          </a:xfrm>
          <a:prstGeom prst="rect">
            <a:avLst/>
          </a:prstGeom>
          <a:noFill/>
        </p:spPr>
        <p:txBody>
          <a:bodyPr wrap="square" rtlCol="0">
            <a:spAutoFit/>
          </a:bodyPr>
          <a:lstStyle/>
          <a:p>
            <a:r>
              <a:rPr lang="en-US" dirty="0"/>
              <a:t>All employees handling chemicals at the </a:t>
            </a:r>
            <a:r>
              <a:rPr lang="en-US" dirty="0" err="1"/>
              <a:t>Ragon</a:t>
            </a:r>
            <a:r>
              <a:rPr lang="en-US" dirty="0"/>
              <a:t> Institute will verify that all containers of hazardous chemicals received from manufacturers, distributors, or importers are clearly labeled to indicate:</a:t>
            </a:r>
          </a:p>
          <a:p>
            <a:r>
              <a:rPr lang="en-US" dirty="0"/>
              <a:t> </a:t>
            </a:r>
          </a:p>
          <a:p>
            <a:pPr marL="285750" lvl="0" indent="-285750">
              <a:buFont typeface="Arial" panose="020B0604020202020204" pitchFamily="34" charset="0"/>
              <a:buChar char="•"/>
            </a:pPr>
            <a:r>
              <a:rPr lang="en-US" dirty="0"/>
              <a:t>The identity of the contents. </a:t>
            </a:r>
          </a:p>
          <a:p>
            <a:pPr marL="285750" lvl="0" indent="-285750">
              <a:buFont typeface="Arial" panose="020B0604020202020204" pitchFamily="34" charset="0"/>
              <a:buChar char="•"/>
            </a:pPr>
            <a:r>
              <a:rPr lang="en-US" dirty="0"/>
              <a:t>The identity of the contents must match the corresponding SDS.</a:t>
            </a:r>
          </a:p>
          <a:p>
            <a:pPr marL="285750" lvl="0" indent="-285750">
              <a:buFont typeface="Arial" panose="020B0604020202020204" pitchFamily="34" charset="0"/>
              <a:buChar char="•"/>
            </a:pPr>
            <a:r>
              <a:rPr lang="en-US" dirty="0"/>
              <a:t>Appropriate hazard warnings, including routes of entry into the body and the target organs, if known.</a:t>
            </a:r>
          </a:p>
          <a:p>
            <a:pPr marL="285750" lvl="0" indent="-285750">
              <a:buFont typeface="Arial" panose="020B0604020202020204" pitchFamily="34" charset="0"/>
              <a:buChar char="•"/>
            </a:pPr>
            <a:r>
              <a:rPr lang="en-US" dirty="0"/>
              <a:t>The name and address of the manufacturers, importer, or responsible party.</a:t>
            </a:r>
          </a:p>
          <a:p>
            <a:r>
              <a:rPr lang="en-US" dirty="0"/>
              <a:t> </a:t>
            </a:r>
          </a:p>
        </p:txBody>
      </p:sp>
    </p:spTree>
    <p:extLst>
      <p:ext uri="{BB962C8B-B14F-4D97-AF65-F5344CB8AC3E}">
        <p14:creationId xmlns:p14="http://schemas.microsoft.com/office/powerpoint/2010/main" val="12732793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3E93-74A3-45F5-882B-07B87EDDB59A}"/>
              </a:ext>
            </a:extLst>
          </p:cNvPr>
          <p:cNvSpPr>
            <a:spLocks noGrp="1"/>
          </p:cNvSpPr>
          <p:nvPr>
            <p:ph type="title"/>
          </p:nvPr>
        </p:nvSpPr>
        <p:spPr/>
        <p:txBody>
          <a:bodyPr/>
          <a:lstStyle/>
          <a:p>
            <a:r>
              <a:rPr lang="en-US" dirty="0"/>
              <a:t>Secondary Container Labeling</a:t>
            </a:r>
          </a:p>
        </p:txBody>
      </p:sp>
      <p:sp>
        <p:nvSpPr>
          <p:cNvPr id="3" name="Content Placeholder 2">
            <a:extLst>
              <a:ext uri="{FF2B5EF4-FFF2-40B4-BE49-F238E27FC236}">
                <a16:creationId xmlns:a16="http://schemas.microsoft.com/office/drawing/2014/main" id="{5F765D57-BA33-4396-AEAF-0B09FB7A1249}"/>
              </a:ext>
            </a:extLst>
          </p:cNvPr>
          <p:cNvSpPr>
            <a:spLocks noGrp="1"/>
          </p:cNvSpPr>
          <p:nvPr>
            <p:ph idx="1"/>
          </p:nvPr>
        </p:nvSpPr>
        <p:spPr>
          <a:xfrm>
            <a:off x="609600" y="1600201"/>
            <a:ext cx="5738192" cy="4747590"/>
          </a:xfrm>
        </p:spPr>
        <p:txBody>
          <a:bodyPr/>
          <a:lstStyle/>
          <a:p>
            <a:r>
              <a:rPr lang="en-US" sz="2800" dirty="0"/>
              <a:t>Employees will ensure that secondary containers are properly labeled</a:t>
            </a:r>
          </a:p>
          <a:p>
            <a:r>
              <a:rPr lang="en-US" sz="2800" dirty="0"/>
              <a:t>Secondary containers must be labeled, in English, with the name of the hazardous chemicals (no abbreviations) and the primary hazard. </a:t>
            </a:r>
          </a:p>
        </p:txBody>
      </p:sp>
      <p:pic>
        <p:nvPicPr>
          <p:cNvPr id="5" name="Picture 4">
            <a:extLst>
              <a:ext uri="{FF2B5EF4-FFF2-40B4-BE49-F238E27FC236}">
                <a16:creationId xmlns:a16="http://schemas.microsoft.com/office/drawing/2014/main" id="{15F54364-08BA-4F50-8C01-363E9DC29D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5634" y="2774696"/>
            <a:ext cx="5799418" cy="3232209"/>
          </a:xfrm>
          <a:prstGeom prst="rect">
            <a:avLst/>
          </a:prstGeom>
        </p:spPr>
      </p:pic>
    </p:spTree>
    <p:extLst>
      <p:ext uri="{BB962C8B-B14F-4D97-AF65-F5344CB8AC3E}">
        <p14:creationId xmlns:p14="http://schemas.microsoft.com/office/powerpoint/2010/main" val="148975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hape 197">
            <a:extLst>
              <a:ext uri="{FF2B5EF4-FFF2-40B4-BE49-F238E27FC236}">
                <a16:creationId xmlns:a16="http://schemas.microsoft.com/office/drawing/2014/main" id="{373EB2DC-9116-40A2-AD33-9CEBAB12C49F}"/>
              </a:ext>
            </a:extLst>
          </p:cNvPr>
          <p:cNvSpPr>
            <a:spLocks noGrp="1" noChangeArrowheads="1"/>
          </p:cNvSpPr>
          <p:nvPr>
            <p:ph type="title"/>
          </p:nvPr>
        </p:nvSpPr>
        <p:spPr>
          <a:xfrm>
            <a:off x="1219201" y="0"/>
            <a:ext cx="8080375" cy="1143000"/>
          </a:xfrm>
        </p:spPr>
        <p:txBody>
          <a:bodyPr vert="horz" wrap="square" lIns="92075" tIns="46025" rIns="92075" bIns="46025" numCol="1" anchor="ctr" anchorCtr="0" compatLnSpc="1">
            <a:prstTxWarp prst="textNoShape">
              <a:avLst/>
            </a:prstTxWarp>
          </a:bodyPr>
          <a:lstStyle/>
          <a:p>
            <a:pPr>
              <a:buSzPct val="25000"/>
            </a:pPr>
            <a:r>
              <a:rPr lang="en-US" altLang="en-US" sz="3600">
                <a:solidFill>
                  <a:srgbClr val="000000"/>
                </a:solidFill>
                <a:cs typeface="Arial" panose="020B0604020202020204" pitchFamily="34" charset="0"/>
                <a:sym typeface="Arial" panose="020B0604020202020204" pitchFamily="34" charset="0"/>
              </a:rPr>
              <a:t>Safety Data Sheets</a:t>
            </a:r>
          </a:p>
        </p:txBody>
      </p:sp>
      <p:pic>
        <p:nvPicPr>
          <p:cNvPr id="47107" name="Picture 2" descr="http://www.proprofs.com/quiz-school/user_upload/ckeditor/CHS%20MSDS.jpg">
            <a:extLst>
              <a:ext uri="{FF2B5EF4-FFF2-40B4-BE49-F238E27FC236}">
                <a16:creationId xmlns:a16="http://schemas.microsoft.com/office/drawing/2014/main" id="{865AAA94-F8A0-43C4-8583-3E3602887E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452" y="1143000"/>
            <a:ext cx="4346737" cy="476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00079AB-161C-4D4D-8916-F70C08FF8EB2}"/>
              </a:ext>
            </a:extLst>
          </p:cNvPr>
          <p:cNvSpPr/>
          <p:nvPr/>
        </p:nvSpPr>
        <p:spPr>
          <a:xfrm>
            <a:off x="569842" y="1143000"/>
            <a:ext cx="6626087" cy="4745915"/>
          </a:xfrm>
          <a:prstGeom prst="rect">
            <a:avLst/>
          </a:prstGeom>
        </p:spPr>
        <p:txBody>
          <a:bodyPr wrap="square">
            <a:spAutoFit/>
          </a:bodyPr>
          <a:lstStyle/>
          <a:p>
            <a:pPr>
              <a:lnSpc>
                <a:spcPct val="115000"/>
              </a:lnSpc>
            </a:pPr>
            <a:r>
              <a:rPr lang="en-US" dirty="0">
                <a:latin typeface="Arial" panose="020B0604020202020204" pitchFamily="34" charset="0"/>
                <a:ea typeface="Times New Roman" panose="02020603050405020304" pitchFamily="18" charset="0"/>
                <a:cs typeface="Arial" panose="020B0604020202020204" pitchFamily="34" charset="0"/>
              </a:rPr>
              <a:t>The SDS is a detailed information bulletin prepared by the manufacturer or importer of a chemical product or chemical substance. It describes the chemical and physical hazards associated with the product or substance, its physical and chemical characteristics, when and how it may be hazardous, the effects of exposure, precautions for safe handling and use, emergency and first aid procedures, and control measures that are applicable.</a:t>
            </a:r>
          </a:p>
          <a:p>
            <a:pPr>
              <a:lnSpc>
                <a:spcPct val="115000"/>
              </a:lnSpc>
            </a:pPr>
            <a:endParaRPr lang="en-US" dirty="0">
              <a:latin typeface="Arial" panose="020B0604020202020204" pitchFamily="34" charset="0"/>
              <a:cs typeface="Arial" panose="020B0604020202020204" pitchFamily="34" charset="0"/>
            </a:endParaRPr>
          </a:p>
          <a:p>
            <a:pPr>
              <a:lnSpc>
                <a:spcPct val="115000"/>
              </a:lnSpc>
            </a:pPr>
            <a:r>
              <a:rPr lang="en-US" b="1" dirty="0">
                <a:latin typeface="Arial" panose="020B0604020202020204" pitchFamily="34" charset="0"/>
                <a:cs typeface="Arial" panose="020B0604020202020204" pitchFamily="34" charset="0"/>
              </a:rPr>
              <a:t>Access SDS’s via:</a:t>
            </a:r>
          </a:p>
          <a:p>
            <a:pPr marL="285750" indent="-285750">
              <a:lnSpc>
                <a:spcPct val="115000"/>
              </a:lnSpc>
              <a:buFont typeface="Arial" panose="020B0604020202020204" pitchFamily="34" charset="0"/>
              <a:buChar char="•"/>
            </a:pPr>
            <a:r>
              <a:rPr lang="en-US" dirty="0" err="1">
                <a:latin typeface="Arial" panose="020B0604020202020204" pitchFamily="34" charset="0"/>
                <a:cs typeface="Arial" panose="020B0604020202020204" pitchFamily="34" charset="0"/>
              </a:rPr>
              <a:t>Ragon</a:t>
            </a:r>
            <a:r>
              <a:rPr lang="en-US" dirty="0">
                <a:latin typeface="Arial" panose="020B0604020202020204" pitchFamily="34" charset="0"/>
                <a:cs typeface="Arial" panose="020B0604020202020204" pitchFamily="34" charset="0"/>
              </a:rPr>
              <a:t> Connect</a:t>
            </a:r>
            <a:r>
              <a:rPr lang="en-US" dirty="0"/>
              <a:t> (link to MGH SDS database)</a:t>
            </a:r>
          </a:p>
          <a:p>
            <a:pPr marL="285750" lvl="0" indent="-285750">
              <a:buFont typeface="Arial" panose="020B0604020202020204" pitchFamily="34" charset="0"/>
              <a:buChar char="•"/>
            </a:pPr>
            <a:r>
              <a:rPr lang="en-US" dirty="0"/>
              <a:t>Contact the manufacturer of the product.</a:t>
            </a:r>
          </a:p>
          <a:p>
            <a:pPr marL="285750" lvl="0" indent="-285750">
              <a:buFont typeface="Arial" panose="020B0604020202020204" pitchFamily="34" charset="0"/>
              <a:buChar char="•"/>
            </a:pPr>
            <a:r>
              <a:rPr lang="en-US" dirty="0"/>
              <a:t>Online Web SDS searches.</a:t>
            </a:r>
          </a:p>
          <a:p>
            <a:pPr marL="285750" lvl="0" indent="-285750">
              <a:buFont typeface="Arial" panose="020B0604020202020204" pitchFamily="34" charset="0"/>
              <a:buChar char="•"/>
            </a:pPr>
            <a:r>
              <a:rPr lang="en-US" dirty="0"/>
              <a:t>Contact the EH&amp;S Office.</a:t>
            </a:r>
          </a:p>
          <a:p>
            <a:pPr>
              <a:lnSpc>
                <a:spcPct val="115000"/>
              </a:lnSpc>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308652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hape 197">
            <a:extLst>
              <a:ext uri="{FF2B5EF4-FFF2-40B4-BE49-F238E27FC236}">
                <a16:creationId xmlns:a16="http://schemas.microsoft.com/office/drawing/2014/main" id="{6A70B6D5-4F19-48DC-AE94-20A8B4D4468E}"/>
              </a:ext>
            </a:extLst>
          </p:cNvPr>
          <p:cNvSpPr>
            <a:spLocks noGrp="1" noChangeArrowheads="1"/>
          </p:cNvSpPr>
          <p:nvPr>
            <p:ph type="title"/>
          </p:nvPr>
        </p:nvSpPr>
        <p:spPr>
          <a:xfrm>
            <a:off x="2153618" y="2610678"/>
            <a:ext cx="8080375" cy="1143000"/>
          </a:xfrm>
        </p:spPr>
        <p:txBody>
          <a:bodyPr vert="horz" wrap="square" lIns="92075" tIns="46025" rIns="92075" bIns="46025" numCol="1" anchor="ctr" anchorCtr="0" compatLnSpc="1">
            <a:prstTxWarp prst="textNoShape">
              <a:avLst/>
            </a:prstTxWarp>
          </a:bodyPr>
          <a:lstStyle/>
          <a:p>
            <a:pPr>
              <a:buSzPct val="25000"/>
            </a:pPr>
            <a:r>
              <a:rPr lang="en-US" altLang="en-US" sz="6000" b="1" dirty="0">
                <a:solidFill>
                  <a:srgbClr val="000000"/>
                </a:solidFill>
                <a:cs typeface="Arial" panose="020B0604020202020204" pitchFamily="34" charset="0"/>
                <a:sym typeface="Arial" panose="020B0604020202020204" pitchFamily="34" charset="0"/>
              </a:rPr>
              <a:t>Flammable Liquid Storage and Volume Limitations</a:t>
            </a:r>
          </a:p>
        </p:txBody>
      </p:sp>
    </p:spTree>
    <p:extLst>
      <p:ext uri="{BB962C8B-B14F-4D97-AF65-F5344CB8AC3E}">
        <p14:creationId xmlns:p14="http://schemas.microsoft.com/office/powerpoint/2010/main" val="134600765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8F2BD1-E454-46BE-9EC7-F97E1D6645C2}"/>
              </a:ext>
            </a:extLst>
          </p:cNvPr>
          <p:cNvSpPr>
            <a:spLocks noGrp="1"/>
          </p:cNvSpPr>
          <p:nvPr>
            <p:ph idx="1"/>
          </p:nvPr>
        </p:nvSpPr>
        <p:spPr>
          <a:xfrm>
            <a:off x="3293164" y="765314"/>
            <a:ext cx="5254487" cy="5234607"/>
          </a:xfrm>
        </p:spPr>
        <p:txBody>
          <a:bodyPr/>
          <a:lstStyle/>
          <a:p>
            <a:pPr marL="0" indent="0">
              <a:buNone/>
            </a:pPr>
            <a:r>
              <a:rPr lang="en-US" dirty="0" err="1"/>
              <a:t>Ragon’s</a:t>
            </a:r>
            <a:r>
              <a:rPr lang="en-US" dirty="0"/>
              <a:t> permit from the Cambridge Fire Department requires us to:</a:t>
            </a:r>
          </a:p>
          <a:p>
            <a:r>
              <a:rPr lang="en-US" dirty="0"/>
              <a:t>Store all stock flammable liquids in a flammable cabinet</a:t>
            </a:r>
          </a:p>
          <a:p>
            <a:r>
              <a:rPr lang="en-US" dirty="0"/>
              <a:t>Ensure the volume of flammable material is kept below permitted levels </a:t>
            </a:r>
          </a:p>
        </p:txBody>
      </p:sp>
      <p:pic>
        <p:nvPicPr>
          <p:cNvPr id="4" name="Shape 200">
            <a:extLst>
              <a:ext uri="{FF2B5EF4-FFF2-40B4-BE49-F238E27FC236}">
                <a16:creationId xmlns:a16="http://schemas.microsoft.com/office/drawing/2014/main" id="{08D63290-A207-4383-8D39-C56EBA91948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0417" y="2040835"/>
            <a:ext cx="3074506" cy="3959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CE4E3C0D-B3B4-435B-ABEF-24C1C960E1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742" y="765314"/>
            <a:ext cx="2601476" cy="3010968"/>
          </a:xfrm>
          <a:prstGeom prst="rect">
            <a:avLst/>
          </a:prstGeom>
        </p:spPr>
      </p:pic>
    </p:spTree>
    <p:extLst>
      <p:ext uri="{BB962C8B-B14F-4D97-AF65-F5344CB8AC3E}">
        <p14:creationId xmlns:p14="http://schemas.microsoft.com/office/powerpoint/2010/main" val="69448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hape 213">
            <a:extLst>
              <a:ext uri="{FF2B5EF4-FFF2-40B4-BE49-F238E27FC236}">
                <a16:creationId xmlns:a16="http://schemas.microsoft.com/office/drawing/2014/main" id="{9EB05828-CA98-49A6-B844-4DB08FE79840}"/>
              </a:ext>
            </a:extLst>
          </p:cNvPr>
          <p:cNvSpPr>
            <a:spLocks noGrp="1" noChangeArrowheads="1"/>
          </p:cNvSpPr>
          <p:nvPr>
            <p:ph type="title"/>
          </p:nvPr>
        </p:nvSpPr>
        <p:spPr/>
        <p:txBody>
          <a:bodyPr vert="horz" wrap="square" lIns="92075" tIns="46025" rIns="92075" bIns="46025" numCol="1" anchor="ctr" anchorCtr="0" compatLnSpc="1">
            <a:prstTxWarp prst="textNoShape">
              <a:avLst/>
            </a:prstTxWarp>
          </a:bodyPr>
          <a:lstStyle/>
          <a:p>
            <a:pPr>
              <a:buSzPct val="25000"/>
            </a:pPr>
            <a:r>
              <a:rPr lang="en-US" altLang="en-US" sz="3600">
                <a:solidFill>
                  <a:srgbClr val="000000"/>
                </a:solidFill>
                <a:cs typeface="Arial" panose="020B0604020202020204" pitchFamily="34" charset="0"/>
                <a:sym typeface="Arial" panose="020B0604020202020204" pitchFamily="34" charset="0"/>
              </a:rPr>
              <a:t>Flammable Liquid Quantity Limits</a:t>
            </a:r>
          </a:p>
        </p:txBody>
      </p:sp>
      <p:sp>
        <p:nvSpPr>
          <p:cNvPr id="216" name="Shape 216">
            <a:extLst>
              <a:ext uri="{FF2B5EF4-FFF2-40B4-BE49-F238E27FC236}">
                <a16:creationId xmlns:a16="http://schemas.microsoft.com/office/drawing/2014/main" id="{F09FA6A5-F5D1-4630-9EA0-B9E84E17E82B}"/>
              </a:ext>
            </a:extLst>
          </p:cNvPr>
          <p:cNvSpPr txBox="1">
            <a:spLocks noGrp="1"/>
          </p:cNvSpPr>
          <p:nvPr>
            <p:ph idx="1"/>
          </p:nvPr>
        </p:nvSpPr>
        <p:spPr/>
        <p:txBody>
          <a:bodyPr vert="horz" wrap="square" lIns="182550" tIns="46025" rIns="182550" bIns="46025" numCol="1" anchor="t" anchorCtr="0" compatLnSpc="1">
            <a:prstTxWarp prst="textNoShape">
              <a:avLst/>
            </a:prstTxWarp>
            <a:noAutofit/>
          </a:bodyPr>
          <a:lstStyle/>
          <a:p>
            <a:pPr>
              <a:lnSpc>
                <a:spcPct val="90000"/>
              </a:lnSpc>
              <a:spcBef>
                <a:spcPts val="0"/>
              </a:spcBef>
              <a:spcAft>
                <a:spcPts val="0"/>
              </a:spcAft>
              <a:buClr>
                <a:schemeClr val="dk2"/>
              </a:buClr>
              <a:buSzPct val="75000"/>
              <a:buFont typeface="Noto Symbol"/>
              <a:buChar char="●"/>
              <a:defRPr/>
            </a:pPr>
            <a:r>
              <a:rPr lang="en-US" sz="2800" dirty="0">
                <a:solidFill>
                  <a:srgbClr val="0070C0"/>
                </a:solidFill>
                <a:ea typeface="Times New Roman"/>
                <a:cs typeface="Times New Roman"/>
                <a:sym typeface="Times New Roman"/>
              </a:rPr>
              <a:t>Allowable </a:t>
            </a:r>
            <a:r>
              <a:rPr lang="en-US" sz="2800" dirty="0">
                <a:solidFill>
                  <a:srgbClr val="0070C0"/>
                </a:solidFill>
              </a:rPr>
              <a:t>Q</a:t>
            </a:r>
            <a:r>
              <a:rPr lang="en-US" sz="2800" dirty="0">
                <a:solidFill>
                  <a:srgbClr val="0070C0"/>
                </a:solidFill>
                <a:ea typeface="Times New Roman"/>
                <a:cs typeface="Times New Roman"/>
                <a:sym typeface="Times New Roman"/>
              </a:rPr>
              <a:t>uantities </a:t>
            </a:r>
            <a:r>
              <a:rPr lang="en-US" sz="2800" dirty="0">
                <a:solidFill>
                  <a:srgbClr val="0070C0"/>
                </a:solidFill>
              </a:rPr>
              <a:t>in Flammable Storage Cabinets at</a:t>
            </a:r>
            <a:r>
              <a:rPr lang="en-US" sz="2800" dirty="0">
                <a:solidFill>
                  <a:srgbClr val="0070C0"/>
                </a:solidFill>
                <a:ea typeface="Times New Roman"/>
                <a:cs typeface="Times New Roman"/>
                <a:sym typeface="Times New Roman"/>
              </a:rPr>
              <a:t> </a:t>
            </a:r>
            <a:r>
              <a:rPr lang="en-US" sz="2800" dirty="0" err="1">
                <a:solidFill>
                  <a:srgbClr val="0070C0"/>
                </a:solidFill>
                <a:ea typeface="Times New Roman"/>
                <a:cs typeface="Times New Roman"/>
                <a:sym typeface="Times New Roman"/>
              </a:rPr>
              <a:t>Ragon</a:t>
            </a:r>
            <a:r>
              <a:rPr lang="en-US" sz="2800" dirty="0">
                <a:solidFill>
                  <a:srgbClr val="0070C0"/>
                </a:solidFill>
                <a:ea typeface="Times New Roman"/>
                <a:cs typeface="Times New Roman"/>
                <a:sym typeface="Times New Roman"/>
              </a:rPr>
              <a:t> on Floors 7, 8 and 9</a:t>
            </a:r>
          </a:p>
          <a:p>
            <a:pPr marL="0" indent="0">
              <a:lnSpc>
                <a:spcPct val="90000"/>
              </a:lnSpc>
              <a:spcBef>
                <a:spcPts val="0"/>
              </a:spcBef>
              <a:spcAft>
                <a:spcPts val="0"/>
              </a:spcAft>
              <a:buClr>
                <a:schemeClr val="dk2"/>
              </a:buClr>
              <a:buSzPct val="75000"/>
              <a:buNone/>
              <a:defRPr/>
            </a:pPr>
            <a:endParaRPr lang="en-US" sz="2800" dirty="0">
              <a:solidFill>
                <a:srgbClr val="0070C0"/>
              </a:solidFill>
              <a:ea typeface="Times New Roman"/>
              <a:cs typeface="Times New Roman"/>
              <a:sym typeface="Times New Roman"/>
            </a:endParaRPr>
          </a:p>
          <a:p>
            <a:pPr lvl="1">
              <a:lnSpc>
                <a:spcPct val="90000"/>
              </a:lnSpc>
              <a:spcBef>
                <a:spcPts val="0"/>
              </a:spcBef>
              <a:spcAft>
                <a:spcPts val="0"/>
              </a:spcAft>
              <a:buClr>
                <a:schemeClr val="dk2"/>
              </a:buClr>
              <a:buSzPct val="75000"/>
              <a:buFont typeface="Noto Symbol"/>
              <a:buChar char="●"/>
              <a:defRPr/>
            </a:pPr>
            <a:r>
              <a:rPr lang="en-US" sz="2400" dirty="0">
                <a:ea typeface="Times New Roman"/>
                <a:cs typeface="Times New Roman"/>
                <a:sym typeface="Times New Roman"/>
              </a:rPr>
              <a:t>In Flammable Storage Cabinets:</a:t>
            </a:r>
          </a:p>
          <a:p>
            <a:pPr marL="457200" lvl="1" indent="0">
              <a:lnSpc>
                <a:spcPct val="90000"/>
              </a:lnSpc>
              <a:spcBef>
                <a:spcPts val="0"/>
              </a:spcBef>
              <a:spcAft>
                <a:spcPts val="0"/>
              </a:spcAft>
              <a:buClr>
                <a:schemeClr val="dk2"/>
              </a:buClr>
              <a:buSzPct val="75000"/>
              <a:buNone/>
              <a:defRPr/>
            </a:pPr>
            <a:r>
              <a:rPr lang="en-US" sz="2400" b="1" dirty="0">
                <a:solidFill>
                  <a:srgbClr val="FF0000"/>
                </a:solidFill>
                <a:ea typeface="Times New Roman"/>
                <a:cs typeface="Times New Roman"/>
                <a:sym typeface="Times New Roman"/>
              </a:rPr>
              <a:t>    </a:t>
            </a:r>
            <a:r>
              <a:rPr lang="en-US" sz="3600" b="1" dirty="0">
                <a:solidFill>
                  <a:srgbClr val="FF0000"/>
                </a:solidFill>
                <a:ea typeface="Times New Roman"/>
                <a:cs typeface="Times New Roman"/>
                <a:sym typeface="Times New Roman"/>
              </a:rPr>
              <a:t>24</a:t>
            </a:r>
            <a:r>
              <a:rPr lang="en-US" sz="3600" dirty="0">
                <a:ea typeface="Times New Roman"/>
                <a:cs typeface="Times New Roman"/>
                <a:sym typeface="Times New Roman"/>
              </a:rPr>
              <a:t> gal</a:t>
            </a:r>
          </a:p>
          <a:p>
            <a:pPr lvl="2">
              <a:lnSpc>
                <a:spcPct val="90000"/>
              </a:lnSpc>
              <a:spcBef>
                <a:spcPts val="0"/>
              </a:spcBef>
              <a:spcAft>
                <a:spcPts val="0"/>
              </a:spcAft>
              <a:buClr>
                <a:schemeClr val="dk2"/>
              </a:buClr>
              <a:buSzPct val="75000"/>
              <a:buFont typeface="Noto Symbol"/>
              <a:buChar char="●"/>
              <a:defRPr/>
            </a:pPr>
            <a:endParaRPr lang="en-US" sz="2000" dirty="0">
              <a:ea typeface="Times New Roman"/>
              <a:cs typeface="Times New Roman"/>
              <a:sym typeface="Times New Roman"/>
            </a:endParaRPr>
          </a:p>
          <a:p>
            <a:pPr lvl="1">
              <a:lnSpc>
                <a:spcPct val="90000"/>
              </a:lnSpc>
              <a:spcBef>
                <a:spcPts val="0"/>
              </a:spcBef>
              <a:spcAft>
                <a:spcPts val="0"/>
              </a:spcAft>
              <a:buClr>
                <a:schemeClr val="dk2"/>
              </a:buClr>
              <a:buSzPct val="75000"/>
              <a:buFont typeface="Noto Symbol"/>
              <a:buChar char="●"/>
              <a:defRPr/>
            </a:pPr>
            <a:r>
              <a:rPr lang="en-US" sz="2400" dirty="0">
                <a:ea typeface="Times New Roman"/>
                <a:cs typeface="Times New Roman"/>
                <a:sym typeface="Times New Roman"/>
              </a:rPr>
              <a:t>In closed containers outside Storage Cabinet</a:t>
            </a:r>
          </a:p>
          <a:p>
            <a:pPr marL="457200" lvl="1" indent="0">
              <a:lnSpc>
                <a:spcPct val="90000"/>
              </a:lnSpc>
              <a:spcBef>
                <a:spcPts val="0"/>
              </a:spcBef>
              <a:spcAft>
                <a:spcPts val="0"/>
              </a:spcAft>
              <a:buClr>
                <a:schemeClr val="dk2"/>
              </a:buClr>
              <a:buSzPct val="75000"/>
              <a:buNone/>
              <a:defRPr/>
            </a:pPr>
            <a:r>
              <a:rPr lang="en-US" sz="2400" dirty="0">
                <a:ea typeface="Times New Roman"/>
                <a:cs typeface="Times New Roman"/>
                <a:sym typeface="Times New Roman"/>
              </a:rPr>
              <a:t>    </a:t>
            </a:r>
            <a:r>
              <a:rPr lang="en-US" sz="2400" dirty="0" err="1">
                <a:ea typeface="Times New Roman"/>
                <a:cs typeface="Times New Roman"/>
                <a:sym typeface="Times New Roman"/>
              </a:rPr>
              <a:t>eg</a:t>
            </a:r>
            <a:r>
              <a:rPr lang="en-US" sz="2400" dirty="0">
                <a:ea typeface="Times New Roman"/>
                <a:cs typeface="Times New Roman"/>
                <a:sym typeface="Times New Roman"/>
              </a:rPr>
              <a:t>. working container, spray bottle, squeeze bottle:</a:t>
            </a:r>
          </a:p>
          <a:p>
            <a:pPr marL="457200" lvl="1" indent="0">
              <a:lnSpc>
                <a:spcPct val="90000"/>
              </a:lnSpc>
              <a:spcBef>
                <a:spcPts val="0"/>
              </a:spcBef>
              <a:spcAft>
                <a:spcPts val="0"/>
              </a:spcAft>
              <a:buClr>
                <a:schemeClr val="dk2"/>
              </a:buClr>
              <a:buSzPct val="75000"/>
              <a:buNone/>
              <a:defRPr/>
            </a:pPr>
            <a:r>
              <a:rPr lang="en-US" sz="3600" b="1" dirty="0">
                <a:solidFill>
                  <a:srgbClr val="FF0000"/>
                </a:solidFill>
                <a:ea typeface="Times New Roman"/>
                <a:cs typeface="Times New Roman"/>
                <a:sym typeface="Times New Roman"/>
              </a:rPr>
              <a:t>   12</a:t>
            </a:r>
            <a:r>
              <a:rPr lang="en-US" sz="3600" dirty="0">
                <a:ea typeface="Times New Roman"/>
                <a:cs typeface="Times New Roman"/>
                <a:sym typeface="Times New Roman"/>
              </a:rPr>
              <a:t> gal</a:t>
            </a:r>
          </a:p>
          <a:p>
            <a:pPr marL="914400" lvl="2" indent="0">
              <a:lnSpc>
                <a:spcPct val="90000"/>
              </a:lnSpc>
              <a:spcBef>
                <a:spcPts val="0"/>
              </a:spcBef>
              <a:spcAft>
                <a:spcPts val="0"/>
              </a:spcAft>
              <a:buClr>
                <a:schemeClr val="dk2"/>
              </a:buClr>
              <a:buSzPct val="75000"/>
              <a:buNone/>
              <a:defRPr/>
            </a:pPr>
            <a:endParaRPr lang="en-US" sz="2000" dirty="0">
              <a:ea typeface="Times New Roman"/>
              <a:cs typeface="Times New Roman"/>
              <a:sym typeface="Times New Roman"/>
            </a:endParaRPr>
          </a:p>
          <a:p>
            <a:pPr marL="457200" indent="0">
              <a:spcBef>
                <a:spcPts val="360"/>
              </a:spcBef>
              <a:spcAft>
                <a:spcPts val="0"/>
              </a:spcAft>
              <a:buNone/>
              <a:defRPr/>
            </a:pPr>
            <a:r>
              <a:rPr lang="en-US" sz="2000" b="1" dirty="0"/>
              <a:t>	</a:t>
            </a:r>
            <a:endParaRPr sz="2000" b="1" dirty="0"/>
          </a:p>
        </p:txBody>
      </p:sp>
      <p:pic>
        <p:nvPicPr>
          <p:cNvPr id="53252" name="Picture 1">
            <a:extLst>
              <a:ext uri="{FF2B5EF4-FFF2-40B4-BE49-F238E27FC236}">
                <a16:creationId xmlns:a16="http://schemas.microsoft.com/office/drawing/2014/main" id="{F06282E5-A0C5-4BB4-9EE5-ED280996142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06949" y="2764839"/>
            <a:ext cx="2000650" cy="2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6048136"/>
      </p:ext>
    </p:extLst>
  </p:cSld>
  <p:clrMapOvr>
    <a:masterClrMapping/>
  </p:clrMapOvr>
  <p:transition spd="slow">
    <p:fade/>
  </p:transition>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362</Words>
  <Application>Microsoft Office PowerPoint</Application>
  <PresentationFormat>Widescreen</PresentationFormat>
  <Paragraphs>41</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Noto Symbol</vt:lpstr>
      <vt:lpstr>Times New Roman</vt:lpstr>
      <vt:lpstr>Wingdings</vt:lpstr>
      <vt:lpstr>1_Office Theme</vt:lpstr>
      <vt:lpstr>Hazard Communication Program</vt:lpstr>
      <vt:lpstr>Hazard Communication Program</vt:lpstr>
      <vt:lpstr>Container Labeling</vt:lpstr>
      <vt:lpstr>Secondary Container Labeling</vt:lpstr>
      <vt:lpstr>Safety Data Sheets</vt:lpstr>
      <vt:lpstr>Flammable Liquid Storage and Volume Limitations</vt:lpstr>
      <vt:lpstr>PowerPoint Presentation</vt:lpstr>
      <vt:lpstr>Flammable Liquid Quantity Limits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Your Safety….</dc:title>
  <dc:creator>Matt Bedford</dc:creator>
  <cp:lastModifiedBy>Matt Bedford</cp:lastModifiedBy>
  <cp:revision>24</cp:revision>
  <dcterms:created xsi:type="dcterms:W3CDTF">2018-05-24T18:17:29Z</dcterms:created>
  <dcterms:modified xsi:type="dcterms:W3CDTF">2018-06-28T18:24:55Z</dcterms:modified>
</cp:coreProperties>
</file>