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5" r:id="rId2"/>
    <p:sldId id="392" r:id="rId3"/>
    <p:sldId id="393" r:id="rId4"/>
    <p:sldId id="394" r:id="rId5"/>
    <p:sldId id="398" r:id="rId6"/>
    <p:sldId id="396" r:id="rId7"/>
    <p:sldId id="39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61497-F313-41AD-95AA-87023ED8B83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A2A5F0-2720-4D03-A820-1A1F97680165}">
      <dgm:prSet/>
      <dgm:spPr>
        <a:solidFill>
          <a:srgbClr val="0066C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Size of Spill</a:t>
          </a:r>
        </a:p>
      </dgm:t>
    </dgm:pt>
    <dgm:pt modelId="{B1A8C54F-A8AA-48C5-96DC-F111A66A3D1C}" type="parTrans" cxnId="{2AE48412-2A72-4A26-A8CD-382A2D0148DE}">
      <dgm:prSet/>
      <dgm:spPr/>
      <dgm:t>
        <a:bodyPr/>
        <a:lstStyle/>
        <a:p>
          <a:endParaRPr lang="en-US"/>
        </a:p>
      </dgm:t>
    </dgm:pt>
    <dgm:pt modelId="{683AB1FD-70F3-4602-A9A8-08E0DC666DFE}" type="sibTrans" cxnId="{2AE48412-2A72-4A26-A8CD-382A2D0148DE}">
      <dgm:prSet/>
      <dgm:spPr/>
      <dgm:t>
        <a:bodyPr/>
        <a:lstStyle/>
        <a:p>
          <a:endParaRPr lang="en-US"/>
        </a:p>
      </dgm:t>
    </dgm:pt>
    <dgm:pt modelId="{C654F2F8-BFAC-4390-9EBA-7383C81D0F60}">
      <dgm:prSet/>
      <dgm:spPr>
        <a:solidFill>
          <a:srgbClr val="0066CC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Ragon Spill Kits can handle spills&lt;1 gallon of liquid</a:t>
          </a:r>
        </a:p>
      </dgm:t>
    </dgm:pt>
    <dgm:pt modelId="{34094C3B-B709-41F1-8ADF-610692426C64}" type="parTrans" cxnId="{4C9D5FE8-991B-4BFD-9764-1934C8B74617}">
      <dgm:prSet/>
      <dgm:spPr/>
      <dgm:t>
        <a:bodyPr/>
        <a:lstStyle/>
        <a:p>
          <a:endParaRPr lang="en-US"/>
        </a:p>
      </dgm:t>
    </dgm:pt>
    <dgm:pt modelId="{591C50CD-FE15-4744-BF47-245FFF7375FE}" type="sibTrans" cxnId="{4C9D5FE8-991B-4BFD-9764-1934C8B74617}">
      <dgm:prSet/>
      <dgm:spPr/>
      <dgm:t>
        <a:bodyPr/>
        <a:lstStyle/>
        <a:p>
          <a:endParaRPr lang="en-US"/>
        </a:p>
      </dgm:t>
    </dgm:pt>
    <dgm:pt modelId="{0C8AA3F1-43BD-4336-8199-730BBE19F53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Hazards of Spill(See SDS)</a:t>
          </a:r>
        </a:p>
      </dgm:t>
    </dgm:pt>
    <dgm:pt modelId="{F0A6D39F-3375-44DC-88BB-CFC72E6CC933}" type="parTrans" cxnId="{D1CEFEF5-3B96-4EEA-A2E8-C9CF11B9CA86}">
      <dgm:prSet/>
      <dgm:spPr/>
      <dgm:t>
        <a:bodyPr/>
        <a:lstStyle/>
        <a:p>
          <a:endParaRPr lang="en-US"/>
        </a:p>
      </dgm:t>
    </dgm:pt>
    <dgm:pt modelId="{98C4AFC9-3442-4E43-A631-F01ABCE1EEBF}" type="sibTrans" cxnId="{D1CEFEF5-3B96-4EEA-A2E8-C9CF11B9CA86}">
      <dgm:prSet/>
      <dgm:spPr/>
      <dgm:t>
        <a:bodyPr/>
        <a:lstStyle/>
        <a:p>
          <a:endParaRPr lang="en-US"/>
        </a:p>
      </dgm:t>
    </dgm:pt>
    <dgm:pt modelId="{3C3DCB19-1793-4A34-8EF2-62480DFD62C4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Water, Ethanol, PBS, etc.=Ok to clean</a:t>
          </a:r>
        </a:p>
      </dgm:t>
    </dgm:pt>
    <dgm:pt modelId="{7265ECB5-4F38-4F81-8126-1F74097DFDD8}" type="parTrans" cxnId="{93342FAB-4361-4FB2-A044-0C5C52A19272}">
      <dgm:prSet/>
      <dgm:spPr/>
      <dgm:t>
        <a:bodyPr/>
        <a:lstStyle/>
        <a:p>
          <a:endParaRPr lang="en-US"/>
        </a:p>
      </dgm:t>
    </dgm:pt>
    <dgm:pt modelId="{24282C11-FAF2-4CE7-9754-E9C75992F242}" type="sibTrans" cxnId="{93342FAB-4361-4FB2-A044-0C5C52A19272}">
      <dgm:prSet/>
      <dgm:spPr/>
      <dgm:t>
        <a:bodyPr/>
        <a:lstStyle/>
        <a:p>
          <a:endParaRPr lang="en-US"/>
        </a:p>
      </dgm:t>
    </dgm:pt>
    <dgm:pt modelId="{2433D76B-D2C3-4FEF-9CAF-AD237896D36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Phenol/Chloroform, Hydrofluoric acid, BME etc.=Not Ok to Clean</a:t>
          </a:r>
        </a:p>
      </dgm:t>
    </dgm:pt>
    <dgm:pt modelId="{EC1380E9-5E77-4ABA-8040-FD24F411D89C}" type="parTrans" cxnId="{D469F293-BC5C-4A8B-9C1A-7B2966CA6A7D}">
      <dgm:prSet/>
      <dgm:spPr/>
      <dgm:t>
        <a:bodyPr/>
        <a:lstStyle/>
        <a:p>
          <a:endParaRPr lang="en-US"/>
        </a:p>
      </dgm:t>
    </dgm:pt>
    <dgm:pt modelId="{1322DA64-7D8E-4146-B39F-5A5FB47964D4}" type="sibTrans" cxnId="{D469F293-BC5C-4A8B-9C1A-7B2966CA6A7D}">
      <dgm:prSet/>
      <dgm:spPr/>
      <dgm:t>
        <a:bodyPr/>
        <a:lstStyle/>
        <a:p>
          <a:endParaRPr lang="en-US"/>
        </a:p>
      </dgm:t>
    </dgm:pt>
    <dgm:pt modelId="{BDF66E6D-821C-4839-B631-B3A9BB25B85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Location</a:t>
          </a:r>
        </a:p>
      </dgm:t>
    </dgm:pt>
    <dgm:pt modelId="{4F73940D-CF65-4F90-9AD5-66E8CB52DECE}" type="parTrans" cxnId="{3D1C8018-8F73-4F5D-A6B7-6EC486DF8FD5}">
      <dgm:prSet/>
      <dgm:spPr/>
      <dgm:t>
        <a:bodyPr/>
        <a:lstStyle/>
        <a:p>
          <a:endParaRPr lang="en-US"/>
        </a:p>
      </dgm:t>
    </dgm:pt>
    <dgm:pt modelId="{913DCE77-0D7C-4BF8-8F2A-C04820422CE1}" type="sibTrans" cxnId="{3D1C8018-8F73-4F5D-A6B7-6EC486DF8FD5}">
      <dgm:prSet/>
      <dgm:spPr/>
      <dgm:t>
        <a:bodyPr/>
        <a:lstStyle/>
        <a:p>
          <a:endParaRPr lang="en-US"/>
        </a:p>
      </dgm:t>
    </dgm:pt>
    <dgm:pt modelId="{E3ACC265-ED3F-42EC-ABA1-B5ED07D6E755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Can you safely reach the spill</a:t>
          </a:r>
        </a:p>
      </dgm:t>
    </dgm:pt>
    <dgm:pt modelId="{544C6D2F-7EEF-4E58-A917-F34A751481A2}" type="parTrans" cxnId="{CDE29FA3-511C-486B-BE82-ECA444DC1CE4}">
      <dgm:prSet/>
      <dgm:spPr/>
      <dgm:t>
        <a:bodyPr/>
        <a:lstStyle/>
        <a:p>
          <a:endParaRPr lang="en-US"/>
        </a:p>
      </dgm:t>
    </dgm:pt>
    <dgm:pt modelId="{0DD04524-264E-401B-9077-7E4526716A63}" type="sibTrans" cxnId="{CDE29FA3-511C-486B-BE82-ECA444DC1CE4}">
      <dgm:prSet/>
      <dgm:spPr/>
      <dgm:t>
        <a:bodyPr/>
        <a:lstStyle/>
        <a:p>
          <a:endParaRPr lang="en-US"/>
        </a:p>
      </dgm:t>
    </dgm:pt>
    <dgm:pt modelId="{5E5F1177-0182-46F8-9D17-421D9FA8EA9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EDE11195-0330-4A81-B695-0F52548F68E9}" type="parTrans" cxnId="{758CB66B-9A09-4648-BA9E-FF2742DD1EBC}">
      <dgm:prSet/>
      <dgm:spPr/>
      <dgm:t>
        <a:bodyPr/>
        <a:lstStyle/>
        <a:p>
          <a:endParaRPr lang="en-US"/>
        </a:p>
      </dgm:t>
    </dgm:pt>
    <dgm:pt modelId="{4135982E-A7CC-4653-A154-7C95B09F7601}" type="sibTrans" cxnId="{758CB66B-9A09-4648-BA9E-FF2742DD1EBC}">
      <dgm:prSet/>
      <dgm:spPr/>
      <dgm:t>
        <a:bodyPr/>
        <a:lstStyle/>
        <a:p>
          <a:endParaRPr lang="en-US"/>
        </a:p>
      </dgm:t>
    </dgm:pt>
    <dgm:pt modelId="{84A1D703-055D-42B1-B258-03973C1D991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Do you know how to clean it</a:t>
          </a:r>
        </a:p>
      </dgm:t>
    </dgm:pt>
    <dgm:pt modelId="{63562D62-7015-4668-BEEC-61FCF18CAEBE}" type="parTrans" cxnId="{17960776-85CA-4978-94F9-3F99A7085282}">
      <dgm:prSet/>
      <dgm:spPr/>
      <dgm:t>
        <a:bodyPr/>
        <a:lstStyle/>
        <a:p>
          <a:endParaRPr lang="en-US"/>
        </a:p>
      </dgm:t>
    </dgm:pt>
    <dgm:pt modelId="{AF84B1B5-C7D9-48E5-B010-87DF392658C7}" type="sibTrans" cxnId="{17960776-85CA-4978-94F9-3F99A7085282}">
      <dgm:prSet/>
      <dgm:spPr/>
      <dgm:t>
        <a:bodyPr/>
        <a:lstStyle/>
        <a:p>
          <a:endParaRPr lang="en-US"/>
        </a:p>
      </dgm:t>
    </dgm:pt>
    <dgm:pt modelId="{7A32A181-75B8-4DD6-BAE6-A41BDC98E44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PPE</a:t>
          </a:r>
        </a:p>
      </dgm:t>
    </dgm:pt>
    <dgm:pt modelId="{91D57CDE-C9FE-4929-9B12-D0BDD08495E8}" type="parTrans" cxnId="{37738FEE-0479-49A4-B84B-033C2B075619}">
      <dgm:prSet/>
      <dgm:spPr/>
      <dgm:t>
        <a:bodyPr/>
        <a:lstStyle/>
        <a:p>
          <a:endParaRPr lang="en-US"/>
        </a:p>
      </dgm:t>
    </dgm:pt>
    <dgm:pt modelId="{01271324-0EF4-40E2-BAEE-351B2A7847A6}" type="sibTrans" cxnId="{37738FEE-0479-49A4-B84B-033C2B07561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3700D14-3447-45E3-A845-2956DF61EC13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Do you have the necessary PPE? (Check SDS for recommendations)</a:t>
          </a:r>
        </a:p>
      </dgm:t>
    </dgm:pt>
    <dgm:pt modelId="{F7350A67-3796-4A96-BD05-432F4E0F81A3}" type="parTrans" cxnId="{34E3C8C1-7B09-438A-A45B-55849EF88145}">
      <dgm:prSet/>
      <dgm:spPr/>
      <dgm:t>
        <a:bodyPr/>
        <a:lstStyle/>
        <a:p>
          <a:endParaRPr lang="en-US"/>
        </a:p>
      </dgm:t>
    </dgm:pt>
    <dgm:pt modelId="{47270EA1-300F-4E9B-B10D-7DA580A9EDA1}" type="sibTrans" cxnId="{34E3C8C1-7B09-438A-A45B-55849EF88145}">
      <dgm:prSet/>
      <dgm:spPr/>
      <dgm:t>
        <a:bodyPr/>
        <a:lstStyle/>
        <a:p>
          <a:endParaRPr lang="en-US"/>
        </a:p>
      </dgm:t>
    </dgm:pt>
    <dgm:pt modelId="{BC009637-E915-4D10-BC12-3ECF0333B97C}">
      <dgm:prSet/>
      <dgm:spPr>
        <a:solidFill>
          <a:schemeClr val="accent3">
            <a:lumMod val="9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Are you comfortable cleaning it?</a:t>
          </a:r>
        </a:p>
      </dgm:t>
    </dgm:pt>
    <dgm:pt modelId="{CF1E369A-D052-49D3-95DA-DBCC00319034}" type="parTrans" cxnId="{6BD6A78F-52F3-4D79-BE88-79C460BDA2F8}">
      <dgm:prSet/>
      <dgm:spPr/>
      <dgm:t>
        <a:bodyPr/>
        <a:lstStyle/>
        <a:p>
          <a:endParaRPr lang="en-US"/>
        </a:p>
      </dgm:t>
    </dgm:pt>
    <dgm:pt modelId="{EEF5A039-9C37-42AD-A0EC-E1AA200A1914}" type="sibTrans" cxnId="{6BD6A78F-52F3-4D79-BE88-79C460BDA2F8}">
      <dgm:prSet/>
      <dgm:spPr/>
      <dgm:t>
        <a:bodyPr/>
        <a:lstStyle/>
        <a:p>
          <a:endParaRPr lang="en-US"/>
        </a:p>
      </dgm:t>
    </dgm:pt>
    <dgm:pt modelId="{5984BD08-9CCE-4244-81F6-039ADF01113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If you need more than a lab coat, safety glasses, and gloves, do not clean.</a:t>
          </a:r>
        </a:p>
      </dgm:t>
    </dgm:pt>
    <dgm:pt modelId="{0408E729-9CA8-4C5D-9603-110E2C645570}" type="parTrans" cxnId="{6D51DA0A-2513-434D-A1CC-EAF197078A6B}">
      <dgm:prSet/>
      <dgm:spPr/>
      <dgm:t>
        <a:bodyPr/>
        <a:lstStyle/>
        <a:p>
          <a:endParaRPr lang="en-US"/>
        </a:p>
      </dgm:t>
    </dgm:pt>
    <dgm:pt modelId="{06699A2C-7F9C-4806-AAD4-B187F60E1A4F}" type="sibTrans" cxnId="{6D51DA0A-2513-434D-A1CC-EAF197078A6B}">
      <dgm:prSet/>
      <dgm:spPr/>
      <dgm:t>
        <a:bodyPr/>
        <a:lstStyle/>
        <a:p>
          <a:endParaRPr lang="en-US"/>
        </a:p>
      </dgm:t>
    </dgm:pt>
    <dgm:pt modelId="{1E14DF6C-E251-4BA9-96B6-75764E1CEB96}" type="pres">
      <dgm:prSet presAssocID="{87361497-F313-41AD-95AA-87023ED8B837}" presName="Name0" presStyleCnt="0">
        <dgm:presLayoutVars>
          <dgm:dir/>
          <dgm:resizeHandles val="exact"/>
        </dgm:presLayoutVars>
      </dgm:prSet>
      <dgm:spPr/>
    </dgm:pt>
    <dgm:pt modelId="{592A35AF-AF24-48CD-9AF0-8681BBE19E71}" type="pres">
      <dgm:prSet presAssocID="{94A2A5F0-2720-4D03-A820-1A1F97680165}" presName="node" presStyleLbl="node1" presStyleIdx="0" presStyleCnt="6">
        <dgm:presLayoutVars>
          <dgm:bulletEnabled val="1"/>
        </dgm:presLayoutVars>
      </dgm:prSet>
      <dgm:spPr/>
    </dgm:pt>
    <dgm:pt modelId="{0737ED3F-F2B4-41FE-91F7-DC33DCBA4AA1}" type="pres">
      <dgm:prSet presAssocID="{683AB1FD-70F3-4602-A9A8-08E0DC666DFE}" presName="sibTrans" presStyleLbl="sibTrans1D1" presStyleIdx="0" presStyleCnt="5"/>
      <dgm:spPr/>
    </dgm:pt>
    <dgm:pt modelId="{8FAD67B7-99C8-4020-9654-F1A5FD99907A}" type="pres">
      <dgm:prSet presAssocID="{683AB1FD-70F3-4602-A9A8-08E0DC666DFE}" presName="connectorText" presStyleLbl="sibTrans1D1" presStyleIdx="0" presStyleCnt="5"/>
      <dgm:spPr/>
    </dgm:pt>
    <dgm:pt modelId="{6AB1F02C-064C-4114-AAAC-A2D403FD1C06}" type="pres">
      <dgm:prSet presAssocID="{0C8AA3F1-43BD-4336-8199-730BBE19F534}" presName="node" presStyleLbl="node1" presStyleIdx="1" presStyleCnt="6">
        <dgm:presLayoutVars>
          <dgm:bulletEnabled val="1"/>
        </dgm:presLayoutVars>
      </dgm:prSet>
      <dgm:spPr/>
    </dgm:pt>
    <dgm:pt modelId="{C989B07F-485D-4FC6-8604-065F00716BD3}" type="pres">
      <dgm:prSet presAssocID="{98C4AFC9-3442-4E43-A631-F01ABCE1EEBF}" presName="sibTrans" presStyleLbl="sibTrans1D1" presStyleIdx="1" presStyleCnt="5"/>
      <dgm:spPr/>
    </dgm:pt>
    <dgm:pt modelId="{36890F13-175C-455A-ACA0-757F1D9F2D7A}" type="pres">
      <dgm:prSet presAssocID="{98C4AFC9-3442-4E43-A631-F01ABCE1EEBF}" presName="connectorText" presStyleLbl="sibTrans1D1" presStyleIdx="1" presStyleCnt="5"/>
      <dgm:spPr/>
    </dgm:pt>
    <dgm:pt modelId="{B3D7EFB1-7958-4523-BCA9-EAABCFCA1CCF}" type="pres">
      <dgm:prSet presAssocID="{BDF66E6D-821C-4839-B631-B3A9BB25B85E}" presName="node" presStyleLbl="node1" presStyleIdx="2" presStyleCnt="6">
        <dgm:presLayoutVars>
          <dgm:bulletEnabled val="1"/>
        </dgm:presLayoutVars>
      </dgm:prSet>
      <dgm:spPr/>
    </dgm:pt>
    <dgm:pt modelId="{B87B33CF-0DD8-4627-80DB-F3FE41D1D486}" type="pres">
      <dgm:prSet presAssocID="{913DCE77-0D7C-4BF8-8F2A-C04820422CE1}" presName="sibTrans" presStyleLbl="sibTrans1D1" presStyleIdx="2" presStyleCnt="5"/>
      <dgm:spPr/>
    </dgm:pt>
    <dgm:pt modelId="{9B6BFC7C-85AE-4871-B3CA-B338D138B308}" type="pres">
      <dgm:prSet presAssocID="{913DCE77-0D7C-4BF8-8F2A-C04820422CE1}" presName="connectorText" presStyleLbl="sibTrans1D1" presStyleIdx="2" presStyleCnt="5"/>
      <dgm:spPr/>
    </dgm:pt>
    <dgm:pt modelId="{E0BA289E-0B20-4355-B491-39A16540DB5D}" type="pres">
      <dgm:prSet presAssocID="{5E5F1177-0182-46F8-9D17-421D9FA8EA9F}" presName="node" presStyleLbl="node1" presStyleIdx="3" presStyleCnt="6">
        <dgm:presLayoutVars>
          <dgm:bulletEnabled val="1"/>
        </dgm:presLayoutVars>
      </dgm:prSet>
      <dgm:spPr/>
    </dgm:pt>
    <dgm:pt modelId="{7FB5740E-A54B-47A8-AFBE-A96D50BA86F2}" type="pres">
      <dgm:prSet presAssocID="{4135982E-A7CC-4653-A154-7C95B09F7601}" presName="sibTrans" presStyleLbl="sibTrans1D1" presStyleIdx="3" presStyleCnt="5"/>
      <dgm:spPr/>
    </dgm:pt>
    <dgm:pt modelId="{616D3231-D2CB-4798-9176-EF88195BE274}" type="pres">
      <dgm:prSet presAssocID="{4135982E-A7CC-4653-A154-7C95B09F7601}" presName="connectorText" presStyleLbl="sibTrans1D1" presStyleIdx="3" presStyleCnt="5"/>
      <dgm:spPr/>
    </dgm:pt>
    <dgm:pt modelId="{36EC30F7-FD79-456B-9447-9EB9B405704F}" type="pres">
      <dgm:prSet presAssocID="{7A32A181-75B8-4DD6-BAE6-A41BDC98E440}" presName="node" presStyleLbl="node1" presStyleIdx="4" presStyleCnt="6">
        <dgm:presLayoutVars>
          <dgm:bulletEnabled val="1"/>
        </dgm:presLayoutVars>
      </dgm:prSet>
      <dgm:spPr/>
    </dgm:pt>
    <dgm:pt modelId="{6B93914F-B542-4F80-86BF-6656EE0C49F4}" type="pres">
      <dgm:prSet presAssocID="{01271324-0EF4-40E2-BAEE-351B2A7847A6}" presName="sibTrans" presStyleLbl="sibTrans1D1" presStyleIdx="4" presStyleCnt="5"/>
      <dgm:spPr/>
    </dgm:pt>
    <dgm:pt modelId="{7BF150D5-9475-4176-B638-F7A2D936CD31}" type="pres">
      <dgm:prSet presAssocID="{01271324-0EF4-40E2-BAEE-351B2A7847A6}" presName="connectorText" presStyleLbl="sibTrans1D1" presStyleIdx="4" presStyleCnt="5"/>
      <dgm:spPr/>
    </dgm:pt>
    <dgm:pt modelId="{212DC2FF-4BFA-4BF6-8A49-240AA9FC9C48}" type="pres">
      <dgm:prSet presAssocID="{BC009637-E915-4D10-BC12-3ECF0333B97C}" presName="node" presStyleLbl="node1" presStyleIdx="5" presStyleCnt="6" custScaleY="58892" custLinFactNeighborX="7053" custLinFactNeighborY="-251">
        <dgm:presLayoutVars>
          <dgm:bulletEnabled val="1"/>
        </dgm:presLayoutVars>
      </dgm:prSet>
      <dgm:spPr/>
    </dgm:pt>
  </dgm:ptLst>
  <dgm:cxnLst>
    <dgm:cxn modelId="{3E46C807-92E2-4C60-854A-DC3BE0954D52}" type="presOf" srcId="{98C4AFC9-3442-4E43-A631-F01ABCE1EEBF}" destId="{36890F13-175C-455A-ACA0-757F1D9F2D7A}" srcOrd="1" destOrd="0" presId="urn:microsoft.com/office/officeart/2016/7/layout/RepeatingBendingProcessNew"/>
    <dgm:cxn modelId="{6D51DA0A-2513-434D-A1CC-EAF197078A6B}" srcId="{83700D14-3447-45E3-A845-2956DF61EC13}" destId="{5984BD08-9CCE-4244-81F6-039ADF011137}" srcOrd="0" destOrd="0" parTransId="{0408E729-9CA8-4C5D-9603-110E2C645570}" sibTransId="{06699A2C-7F9C-4806-AAD4-B187F60E1A4F}"/>
    <dgm:cxn modelId="{2AE48412-2A72-4A26-A8CD-382A2D0148DE}" srcId="{87361497-F313-41AD-95AA-87023ED8B837}" destId="{94A2A5F0-2720-4D03-A820-1A1F97680165}" srcOrd="0" destOrd="0" parTransId="{B1A8C54F-A8AA-48C5-96DC-F111A66A3D1C}" sibTransId="{683AB1FD-70F3-4602-A9A8-08E0DC666DFE}"/>
    <dgm:cxn modelId="{ADAEF316-6AC4-41A9-8F2A-5A5035114E11}" type="presOf" srcId="{3C3DCB19-1793-4A34-8EF2-62480DFD62C4}" destId="{6AB1F02C-064C-4114-AAAC-A2D403FD1C06}" srcOrd="0" destOrd="1" presId="urn:microsoft.com/office/officeart/2016/7/layout/RepeatingBendingProcessNew"/>
    <dgm:cxn modelId="{3D1C8018-8F73-4F5D-A6B7-6EC486DF8FD5}" srcId="{87361497-F313-41AD-95AA-87023ED8B837}" destId="{BDF66E6D-821C-4839-B631-B3A9BB25B85E}" srcOrd="2" destOrd="0" parTransId="{4F73940D-CF65-4F90-9AD5-66E8CB52DECE}" sibTransId="{913DCE77-0D7C-4BF8-8F2A-C04820422CE1}"/>
    <dgm:cxn modelId="{2A556C1C-8439-4F19-96E1-F2439EFC6E3A}" type="presOf" srcId="{683AB1FD-70F3-4602-A9A8-08E0DC666DFE}" destId="{8FAD67B7-99C8-4020-9654-F1A5FD99907A}" srcOrd="1" destOrd="0" presId="urn:microsoft.com/office/officeart/2016/7/layout/RepeatingBendingProcessNew"/>
    <dgm:cxn modelId="{76571733-B1E9-45B3-AB23-B389B14264F7}" type="presOf" srcId="{BDF66E6D-821C-4839-B631-B3A9BB25B85E}" destId="{B3D7EFB1-7958-4523-BCA9-EAABCFCA1CCF}" srcOrd="0" destOrd="0" presId="urn:microsoft.com/office/officeart/2016/7/layout/RepeatingBendingProcessNew"/>
    <dgm:cxn modelId="{FA1ED061-6360-49BF-9908-0E2DDC9896E3}" type="presOf" srcId="{01271324-0EF4-40E2-BAEE-351B2A7847A6}" destId="{6B93914F-B542-4F80-86BF-6656EE0C49F4}" srcOrd="0" destOrd="0" presId="urn:microsoft.com/office/officeart/2016/7/layout/RepeatingBendingProcessNew"/>
    <dgm:cxn modelId="{096F314B-6245-4184-8011-C2AEE2DAC02F}" type="presOf" srcId="{83700D14-3447-45E3-A845-2956DF61EC13}" destId="{36EC30F7-FD79-456B-9447-9EB9B405704F}" srcOrd="0" destOrd="1" presId="urn:microsoft.com/office/officeart/2016/7/layout/RepeatingBendingProcessNew"/>
    <dgm:cxn modelId="{758CB66B-9A09-4648-BA9E-FF2742DD1EBC}" srcId="{87361497-F313-41AD-95AA-87023ED8B837}" destId="{5E5F1177-0182-46F8-9D17-421D9FA8EA9F}" srcOrd="3" destOrd="0" parTransId="{EDE11195-0330-4A81-B695-0F52548F68E9}" sibTransId="{4135982E-A7CC-4653-A154-7C95B09F7601}"/>
    <dgm:cxn modelId="{5DC9D870-0BA7-4836-B278-70E0737F6D70}" type="presOf" srcId="{84A1D703-055D-42B1-B258-03973C1D991E}" destId="{E0BA289E-0B20-4355-B491-39A16540DB5D}" srcOrd="0" destOrd="1" presId="urn:microsoft.com/office/officeart/2016/7/layout/RepeatingBendingProcessNew"/>
    <dgm:cxn modelId="{17960776-85CA-4978-94F9-3F99A7085282}" srcId="{5E5F1177-0182-46F8-9D17-421D9FA8EA9F}" destId="{84A1D703-055D-42B1-B258-03973C1D991E}" srcOrd="0" destOrd="0" parTransId="{63562D62-7015-4668-BEEC-61FCF18CAEBE}" sibTransId="{AF84B1B5-C7D9-48E5-B010-87DF392658C7}"/>
    <dgm:cxn modelId="{A9471479-5E68-4B53-AFF4-2408583D9B28}" type="presOf" srcId="{913DCE77-0D7C-4BF8-8F2A-C04820422CE1}" destId="{B87B33CF-0DD8-4627-80DB-F3FE41D1D486}" srcOrd="0" destOrd="0" presId="urn:microsoft.com/office/officeart/2016/7/layout/RepeatingBendingProcessNew"/>
    <dgm:cxn modelId="{CD9F0B7F-AD0E-4734-A797-62BAF22F3C9D}" type="presOf" srcId="{7A32A181-75B8-4DD6-BAE6-A41BDC98E440}" destId="{36EC30F7-FD79-456B-9447-9EB9B405704F}" srcOrd="0" destOrd="0" presId="urn:microsoft.com/office/officeart/2016/7/layout/RepeatingBendingProcessNew"/>
    <dgm:cxn modelId="{22244C82-DCCC-4E34-9376-A326F4BB392D}" type="presOf" srcId="{98C4AFC9-3442-4E43-A631-F01ABCE1EEBF}" destId="{C989B07F-485D-4FC6-8604-065F00716BD3}" srcOrd="0" destOrd="0" presId="urn:microsoft.com/office/officeart/2016/7/layout/RepeatingBendingProcessNew"/>
    <dgm:cxn modelId="{4A5D7787-C3CC-4140-9739-634B57BC740D}" type="presOf" srcId="{BC009637-E915-4D10-BC12-3ECF0333B97C}" destId="{212DC2FF-4BFA-4BF6-8A49-240AA9FC9C48}" srcOrd="0" destOrd="0" presId="urn:microsoft.com/office/officeart/2016/7/layout/RepeatingBendingProcessNew"/>
    <dgm:cxn modelId="{6BD6A78F-52F3-4D79-BE88-79C460BDA2F8}" srcId="{87361497-F313-41AD-95AA-87023ED8B837}" destId="{BC009637-E915-4D10-BC12-3ECF0333B97C}" srcOrd="5" destOrd="0" parTransId="{CF1E369A-D052-49D3-95DA-DBCC00319034}" sibTransId="{EEF5A039-9C37-42AD-A0EC-E1AA200A1914}"/>
    <dgm:cxn modelId="{D469F293-BC5C-4A8B-9C1A-7B2966CA6A7D}" srcId="{0C8AA3F1-43BD-4336-8199-730BBE19F534}" destId="{2433D76B-D2C3-4FEF-9CAF-AD237896D36C}" srcOrd="1" destOrd="0" parTransId="{EC1380E9-5E77-4ABA-8040-FD24F411D89C}" sibTransId="{1322DA64-7D8E-4146-B39F-5A5FB47964D4}"/>
    <dgm:cxn modelId="{2477B698-E19A-45BA-9352-6F319F6F557E}" type="presOf" srcId="{5E5F1177-0182-46F8-9D17-421D9FA8EA9F}" destId="{E0BA289E-0B20-4355-B491-39A16540DB5D}" srcOrd="0" destOrd="0" presId="urn:microsoft.com/office/officeart/2016/7/layout/RepeatingBendingProcessNew"/>
    <dgm:cxn modelId="{4F8A5999-6FDE-4807-8225-BF1EFB7D8CA8}" type="presOf" srcId="{4135982E-A7CC-4653-A154-7C95B09F7601}" destId="{616D3231-D2CB-4798-9176-EF88195BE274}" srcOrd="1" destOrd="0" presId="urn:microsoft.com/office/officeart/2016/7/layout/RepeatingBendingProcessNew"/>
    <dgm:cxn modelId="{D2CFF89B-CE7C-437A-B851-DE553665FB7C}" type="presOf" srcId="{C654F2F8-BFAC-4390-9EBA-7383C81D0F60}" destId="{592A35AF-AF24-48CD-9AF0-8681BBE19E71}" srcOrd="0" destOrd="1" presId="urn:microsoft.com/office/officeart/2016/7/layout/RepeatingBendingProcessNew"/>
    <dgm:cxn modelId="{CDE29FA3-511C-486B-BE82-ECA444DC1CE4}" srcId="{BDF66E6D-821C-4839-B631-B3A9BB25B85E}" destId="{E3ACC265-ED3F-42EC-ABA1-B5ED07D6E755}" srcOrd="0" destOrd="0" parTransId="{544C6D2F-7EEF-4E58-A917-F34A751481A2}" sibTransId="{0DD04524-264E-401B-9077-7E4526716A63}"/>
    <dgm:cxn modelId="{93342FAB-4361-4FB2-A044-0C5C52A19272}" srcId="{0C8AA3F1-43BD-4336-8199-730BBE19F534}" destId="{3C3DCB19-1793-4A34-8EF2-62480DFD62C4}" srcOrd="0" destOrd="0" parTransId="{7265ECB5-4F38-4F81-8126-1F74097DFDD8}" sibTransId="{24282C11-FAF2-4CE7-9754-E9C75992F242}"/>
    <dgm:cxn modelId="{02585EAB-5236-42A6-9A18-F98D528CF575}" type="presOf" srcId="{0C8AA3F1-43BD-4336-8199-730BBE19F534}" destId="{6AB1F02C-064C-4114-AAAC-A2D403FD1C06}" srcOrd="0" destOrd="0" presId="urn:microsoft.com/office/officeart/2016/7/layout/RepeatingBendingProcessNew"/>
    <dgm:cxn modelId="{20C862AC-24E1-49BF-BC70-5B438206B2F6}" type="presOf" srcId="{01271324-0EF4-40E2-BAEE-351B2A7847A6}" destId="{7BF150D5-9475-4176-B638-F7A2D936CD31}" srcOrd="1" destOrd="0" presId="urn:microsoft.com/office/officeart/2016/7/layout/RepeatingBendingProcessNew"/>
    <dgm:cxn modelId="{116838B8-E82E-466B-9FDD-2C9483264223}" type="presOf" srcId="{2433D76B-D2C3-4FEF-9CAF-AD237896D36C}" destId="{6AB1F02C-064C-4114-AAAC-A2D403FD1C06}" srcOrd="0" destOrd="2" presId="urn:microsoft.com/office/officeart/2016/7/layout/RepeatingBendingProcessNew"/>
    <dgm:cxn modelId="{BA4085B9-8EEC-42A2-ACE3-B62750B31A94}" type="presOf" srcId="{E3ACC265-ED3F-42EC-ABA1-B5ED07D6E755}" destId="{B3D7EFB1-7958-4523-BCA9-EAABCFCA1CCF}" srcOrd="0" destOrd="1" presId="urn:microsoft.com/office/officeart/2016/7/layout/RepeatingBendingProcessNew"/>
    <dgm:cxn modelId="{3FD44ABF-378F-402A-8FCF-FBFA3A02DF98}" type="presOf" srcId="{94A2A5F0-2720-4D03-A820-1A1F97680165}" destId="{592A35AF-AF24-48CD-9AF0-8681BBE19E71}" srcOrd="0" destOrd="0" presId="urn:microsoft.com/office/officeart/2016/7/layout/RepeatingBendingProcessNew"/>
    <dgm:cxn modelId="{34E3C8C1-7B09-438A-A45B-55849EF88145}" srcId="{7A32A181-75B8-4DD6-BAE6-A41BDC98E440}" destId="{83700D14-3447-45E3-A845-2956DF61EC13}" srcOrd="0" destOrd="0" parTransId="{F7350A67-3796-4A96-BD05-432F4E0F81A3}" sibTransId="{47270EA1-300F-4E9B-B10D-7DA580A9EDA1}"/>
    <dgm:cxn modelId="{E360CEC6-1132-40D5-9068-BE85ABFA8C1D}" type="presOf" srcId="{913DCE77-0D7C-4BF8-8F2A-C04820422CE1}" destId="{9B6BFC7C-85AE-4871-B3CA-B338D138B308}" srcOrd="1" destOrd="0" presId="urn:microsoft.com/office/officeart/2016/7/layout/RepeatingBendingProcessNew"/>
    <dgm:cxn modelId="{C1B012CB-D4B4-4A18-B20A-2157DDC5AFD0}" type="presOf" srcId="{683AB1FD-70F3-4602-A9A8-08E0DC666DFE}" destId="{0737ED3F-F2B4-41FE-91F7-DC33DCBA4AA1}" srcOrd="0" destOrd="0" presId="urn:microsoft.com/office/officeart/2016/7/layout/RepeatingBendingProcessNew"/>
    <dgm:cxn modelId="{3CB0F2E5-E011-43FE-9B6D-29DEDBEF107C}" type="presOf" srcId="{4135982E-A7CC-4653-A154-7C95B09F7601}" destId="{7FB5740E-A54B-47A8-AFBE-A96D50BA86F2}" srcOrd="0" destOrd="0" presId="urn:microsoft.com/office/officeart/2016/7/layout/RepeatingBendingProcessNew"/>
    <dgm:cxn modelId="{4C9D5FE8-991B-4BFD-9764-1934C8B74617}" srcId="{94A2A5F0-2720-4D03-A820-1A1F97680165}" destId="{C654F2F8-BFAC-4390-9EBA-7383C81D0F60}" srcOrd="0" destOrd="0" parTransId="{34094C3B-B709-41F1-8ADF-610692426C64}" sibTransId="{591C50CD-FE15-4744-BF47-245FFF7375FE}"/>
    <dgm:cxn modelId="{37738FEE-0479-49A4-B84B-033C2B075619}" srcId="{87361497-F313-41AD-95AA-87023ED8B837}" destId="{7A32A181-75B8-4DD6-BAE6-A41BDC98E440}" srcOrd="4" destOrd="0" parTransId="{91D57CDE-C9FE-4929-9B12-D0BDD08495E8}" sibTransId="{01271324-0EF4-40E2-BAEE-351B2A7847A6}"/>
    <dgm:cxn modelId="{B99BB0F0-7E00-4DEE-9E43-B913EF761595}" type="presOf" srcId="{5984BD08-9CCE-4244-81F6-039ADF011137}" destId="{36EC30F7-FD79-456B-9447-9EB9B405704F}" srcOrd="0" destOrd="2" presId="urn:microsoft.com/office/officeart/2016/7/layout/RepeatingBendingProcessNew"/>
    <dgm:cxn modelId="{D1CEFEF5-3B96-4EEA-A2E8-C9CF11B9CA86}" srcId="{87361497-F313-41AD-95AA-87023ED8B837}" destId="{0C8AA3F1-43BD-4336-8199-730BBE19F534}" srcOrd="1" destOrd="0" parTransId="{F0A6D39F-3375-44DC-88BB-CFC72E6CC933}" sibTransId="{98C4AFC9-3442-4E43-A631-F01ABCE1EEBF}"/>
    <dgm:cxn modelId="{C4ED6BFC-A575-4274-BE45-A644F8303381}" type="presOf" srcId="{87361497-F313-41AD-95AA-87023ED8B837}" destId="{1E14DF6C-E251-4BA9-96B6-75764E1CEB96}" srcOrd="0" destOrd="0" presId="urn:microsoft.com/office/officeart/2016/7/layout/RepeatingBendingProcessNew"/>
    <dgm:cxn modelId="{580160BC-5F54-4310-B4BA-2B4DA036E394}" type="presParOf" srcId="{1E14DF6C-E251-4BA9-96B6-75764E1CEB96}" destId="{592A35AF-AF24-48CD-9AF0-8681BBE19E71}" srcOrd="0" destOrd="0" presId="urn:microsoft.com/office/officeart/2016/7/layout/RepeatingBendingProcessNew"/>
    <dgm:cxn modelId="{35EBFA98-893C-4822-B586-CCCB55334827}" type="presParOf" srcId="{1E14DF6C-E251-4BA9-96B6-75764E1CEB96}" destId="{0737ED3F-F2B4-41FE-91F7-DC33DCBA4AA1}" srcOrd="1" destOrd="0" presId="urn:microsoft.com/office/officeart/2016/7/layout/RepeatingBendingProcessNew"/>
    <dgm:cxn modelId="{DEDF0304-8641-46DD-96D9-5349E99D4350}" type="presParOf" srcId="{0737ED3F-F2B4-41FE-91F7-DC33DCBA4AA1}" destId="{8FAD67B7-99C8-4020-9654-F1A5FD99907A}" srcOrd="0" destOrd="0" presId="urn:microsoft.com/office/officeart/2016/7/layout/RepeatingBendingProcessNew"/>
    <dgm:cxn modelId="{D286420E-0593-4052-AA49-5867BE48E1F0}" type="presParOf" srcId="{1E14DF6C-E251-4BA9-96B6-75764E1CEB96}" destId="{6AB1F02C-064C-4114-AAAC-A2D403FD1C06}" srcOrd="2" destOrd="0" presId="urn:microsoft.com/office/officeart/2016/7/layout/RepeatingBendingProcessNew"/>
    <dgm:cxn modelId="{42846D48-59CA-428A-B660-4E175B6237E4}" type="presParOf" srcId="{1E14DF6C-E251-4BA9-96B6-75764E1CEB96}" destId="{C989B07F-485D-4FC6-8604-065F00716BD3}" srcOrd="3" destOrd="0" presId="urn:microsoft.com/office/officeart/2016/7/layout/RepeatingBendingProcessNew"/>
    <dgm:cxn modelId="{D60A78D8-527C-4D88-AE0F-B954BB67310C}" type="presParOf" srcId="{C989B07F-485D-4FC6-8604-065F00716BD3}" destId="{36890F13-175C-455A-ACA0-757F1D9F2D7A}" srcOrd="0" destOrd="0" presId="urn:microsoft.com/office/officeart/2016/7/layout/RepeatingBendingProcessNew"/>
    <dgm:cxn modelId="{39FB2FB2-8278-4C26-95CC-F13502D44F97}" type="presParOf" srcId="{1E14DF6C-E251-4BA9-96B6-75764E1CEB96}" destId="{B3D7EFB1-7958-4523-BCA9-EAABCFCA1CCF}" srcOrd="4" destOrd="0" presId="urn:microsoft.com/office/officeart/2016/7/layout/RepeatingBendingProcessNew"/>
    <dgm:cxn modelId="{E385221A-A776-4B26-AD20-F579AF6FA94C}" type="presParOf" srcId="{1E14DF6C-E251-4BA9-96B6-75764E1CEB96}" destId="{B87B33CF-0DD8-4627-80DB-F3FE41D1D486}" srcOrd="5" destOrd="0" presId="urn:microsoft.com/office/officeart/2016/7/layout/RepeatingBendingProcessNew"/>
    <dgm:cxn modelId="{AB859257-53BA-4A23-AD3C-542CBAB186F4}" type="presParOf" srcId="{B87B33CF-0DD8-4627-80DB-F3FE41D1D486}" destId="{9B6BFC7C-85AE-4871-B3CA-B338D138B308}" srcOrd="0" destOrd="0" presId="urn:microsoft.com/office/officeart/2016/7/layout/RepeatingBendingProcessNew"/>
    <dgm:cxn modelId="{E9148631-74A5-422D-95D5-A863FD1C72F9}" type="presParOf" srcId="{1E14DF6C-E251-4BA9-96B6-75764E1CEB96}" destId="{E0BA289E-0B20-4355-B491-39A16540DB5D}" srcOrd="6" destOrd="0" presId="urn:microsoft.com/office/officeart/2016/7/layout/RepeatingBendingProcessNew"/>
    <dgm:cxn modelId="{7E71E631-E53B-499A-95B3-014DD76780F0}" type="presParOf" srcId="{1E14DF6C-E251-4BA9-96B6-75764E1CEB96}" destId="{7FB5740E-A54B-47A8-AFBE-A96D50BA86F2}" srcOrd="7" destOrd="0" presId="urn:microsoft.com/office/officeart/2016/7/layout/RepeatingBendingProcessNew"/>
    <dgm:cxn modelId="{89183429-2E87-4FD2-B3E4-69736AC802C0}" type="presParOf" srcId="{7FB5740E-A54B-47A8-AFBE-A96D50BA86F2}" destId="{616D3231-D2CB-4798-9176-EF88195BE274}" srcOrd="0" destOrd="0" presId="urn:microsoft.com/office/officeart/2016/7/layout/RepeatingBendingProcessNew"/>
    <dgm:cxn modelId="{140B148B-915A-4FC5-9A36-29B50E38B88D}" type="presParOf" srcId="{1E14DF6C-E251-4BA9-96B6-75764E1CEB96}" destId="{36EC30F7-FD79-456B-9447-9EB9B405704F}" srcOrd="8" destOrd="0" presId="urn:microsoft.com/office/officeart/2016/7/layout/RepeatingBendingProcessNew"/>
    <dgm:cxn modelId="{5D98F9BE-C72F-4E90-952D-630DAAE6E54E}" type="presParOf" srcId="{1E14DF6C-E251-4BA9-96B6-75764E1CEB96}" destId="{6B93914F-B542-4F80-86BF-6656EE0C49F4}" srcOrd="9" destOrd="0" presId="urn:microsoft.com/office/officeart/2016/7/layout/RepeatingBendingProcessNew"/>
    <dgm:cxn modelId="{743BE34D-EC8C-42E4-9B2F-9E7BBB8FC199}" type="presParOf" srcId="{6B93914F-B542-4F80-86BF-6656EE0C49F4}" destId="{7BF150D5-9475-4176-B638-F7A2D936CD31}" srcOrd="0" destOrd="0" presId="urn:microsoft.com/office/officeart/2016/7/layout/RepeatingBendingProcessNew"/>
    <dgm:cxn modelId="{60170FAB-9301-423C-AED3-22385617DF8F}" type="presParOf" srcId="{1E14DF6C-E251-4BA9-96B6-75764E1CEB96}" destId="{212DC2FF-4BFA-4BF6-8A49-240AA9FC9C48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37ED3F-F2B4-41FE-91F7-DC33DCBA4AA1}">
      <dsp:nvSpPr>
        <dsp:cNvPr id="0" name=""/>
        <dsp:cNvSpPr/>
      </dsp:nvSpPr>
      <dsp:spPr>
        <a:xfrm>
          <a:off x="2955815" y="737644"/>
          <a:ext cx="5677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77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4742" y="780372"/>
        <a:ext cx="29918" cy="5983"/>
      </dsp:txXfrm>
    </dsp:sp>
    <dsp:sp modelId="{592A35AF-AF24-48CD-9AF0-8681BBE19E71}">
      <dsp:nvSpPr>
        <dsp:cNvPr id="0" name=""/>
        <dsp:cNvSpPr/>
      </dsp:nvSpPr>
      <dsp:spPr>
        <a:xfrm>
          <a:off x="355990" y="2876"/>
          <a:ext cx="2601625" cy="1560975"/>
        </a:xfrm>
        <a:prstGeom prst="rect">
          <a:avLst/>
        </a:prstGeom>
        <a:solidFill>
          <a:srgbClr val="0066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Size of Spill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Ragon Spill Kits can handle spills&lt;1 gallon of liquid</a:t>
          </a:r>
        </a:p>
      </dsp:txBody>
      <dsp:txXfrm>
        <a:off x="355990" y="2876"/>
        <a:ext cx="2601625" cy="1560975"/>
      </dsp:txXfrm>
    </dsp:sp>
    <dsp:sp modelId="{C989B07F-485D-4FC6-8604-065F00716BD3}">
      <dsp:nvSpPr>
        <dsp:cNvPr id="0" name=""/>
        <dsp:cNvSpPr/>
      </dsp:nvSpPr>
      <dsp:spPr>
        <a:xfrm>
          <a:off x="1656802" y="1562051"/>
          <a:ext cx="3199998" cy="567773"/>
        </a:xfrm>
        <a:custGeom>
          <a:avLst/>
          <a:gdLst/>
          <a:ahLst/>
          <a:cxnLst/>
          <a:rect l="0" t="0" r="0" b="0"/>
          <a:pathLst>
            <a:path>
              <a:moveTo>
                <a:pt x="3199998" y="0"/>
              </a:moveTo>
              <a:lnTo>
                <a:pt x="3199998" y="300986"/>
              </a:lnTo>
              <a:lnTo>
                <a:pt x="0" y="300986"/>
              </a:lnTo>
              <a:lnTo>
                <a:pt x="0" y="567773"/>
              </a:lnTo>
            </a:path>
          </a:pathLst>
        </a:custGeom>
        <a:noFill/>
        <a:ln w="9525" cap="flat" cmpd="sng" algn="ctr">
          <a:solidFill>
            <a:schemeClr val="accent2">
              <a:hueOff val="-3600000"/>
              <a:satOff val="-12501"/>
              <a:lumOff val="1500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75415" y="1842946"/>
        <a:ext cx="162773" cy="5983"/>
      </dsp:txXfrm>
    </dsp:sp>
    <dsp:sp modelId="{6AB1F02C-064C-4114-AAAC-A2D403FD1C06}">
      <dsp:nvSpPr>
        <dsp:cNvPr id="0" name=""/>
        <dsp:cNvSpPr/>
      </dsp:nvSpPr>
      <dsp:spPr>
        <a:xfrm>
          <a:off x="3555988" y="2876"/>
          <a:ext cx="2601625" cy="1560975"/>
        </a:xfrm>
        <a:prstGeom prst="rect">
          <a:avLst/>
        </a:prstGeom>
        <a:solidFill>
          <a:schemeClr val="accent2">
            <a:hueOff val="-2880000"/>
            <a:satOff val="-10001"/>
            <a:lumOff val="12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Hazards of Spill(See SDS)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Water, Ethanol, PBS, etc.=Ok to clean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Phenol/Chloroform, Hydrofluoric acid, BME etc.=Not Ok to Clean</a:t>
          </a:r>
        </a:p>
      </dsp:txBody>
      <dsp:txXfrm>
        <a:off x="3555988" y="2876"/>
        <a:ext cx="2601625" cy="1560975"/>
      </dsp:txXfrm>
    </dsp:sp>
    <dsp:sp modelId="{B87B33CF-0DD8-4627-80DB-F3FE41D1D486}">
      <dsp:nvSpPr>
        <dsp:cNvPr id="0" name=""/>
        <dsp:cNvSpPr/>
      </dsp:nvSpPr>
      <dsp:spPr>
        <a:xfrm>
          <a:off x="2955815" y="2896993"/>
          <a:ext cx="5677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67773" y="45720"/>
              </a:lnTo>
            </a:path>
          </a:pathLst>
        </a:custGeom>
        <a:noFill/>
        <a:ln w="9525" cap="flat" cmpd="sng" algn="ctr">
          <a:solidFill>
            <a:schemeClr val="accent2">
              <a:hueOff val="-7200000"/>
              <a:satOff val="-25001"/>
              <a:lumOff val="3000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224742" y="2939721"/>
        <a:ext cx="29918" cy="5983"/>
      </dsp:txXfrm>
    </dsp:sp>
    <dsp:sp modelId="{B3D7EFB1-7958-4523-BCA9-EAABCFCA1CCF}">
      <dsp:nvSpPr>
        <dsp:cNvPr id="0" name=""/>
        <dsp:cNvSpPr/>
      </dsp:nvSpPr>
      <dsp:spPr>
        <a:xfrm>
          <a:off x="355990" y="2162225"/>
          <a:ext cx="2601625" cy="1560975"/>
        </a:xfrm>
        <a:prstGeom prst="rect">
          <a:avLst/>
        </a:prstGeom>
        <a:solidFill>
          <a:schemeClr val="accent2">
            <a:hueOff val="-5760000"/>
            <a:satOff val="-20001"/>
            <a:lumOff val="24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Location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Can you safely reach the spill</a:t>
          </a:r>
        </a:p>
      </dsp:txBody>
      <dsp:txXfrm>
        <a:off x="355990" y="2162225"/>
        <a:ext cx="2601625" cy="1560975"/>
      </dsp:txXfrm>
    </dsp:sp>
    <dsp:sp modelId="{7FB5740E-A54B-47A8-AFBE-A96D50BA86F2}">
      <dsp:nvSpPr>
        <dsp:cNvPr id="0" name=""/>
        <dsp:cNvSpPr/>
      </dsp:nvSpPr>
      <dsp:spPr>
        <a:xfrm>
          <a:off x="1656802" y="3721400"/>
          <a:ext cx="3199998" cy="567773"/>
        </a:xfrm>
        <a:custGeom>
          <a:avLst/>
          <a:gdLst/>
          <a:ahLst/>
          <a:cxnLst/>
          <a:rect l="0" t="0" r="0" b="0"/>
          <a:pathLst>
            <a:path>
              <a:moveTo>
                <a:pt x="3199998" y="0"/>
              </a:moveTo>
              <a:lnTo>
                <a:pt x="3199998" y="300986"/>
              </a:lnTo>
              <a:lnTo>
                <a:pt x="0" y="300986"/>
              </a:lnTo>
              <a:lnTo>
                <a:pt x="0" y="567773"/>
              </a:lnTo>
            </a:path>
          </a:pathLst>
        </a:custGeom>
        <a:noFill/>
        <a:ln w="9525" cap="flat" cmpd="sng" algn="ctr">
          <a:solidFill>
            <a:schemeClr val="accent2">
              <a:hueOff val="-10800000"/>
              <a:satOff val="-37502"/>
              <a:lumOff val="4500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75415" y="4002295"/>
        <a:ext cx="162773" cy="5983"/>
      </dsp:txXfrm>
    </dsp:sp>
    <dsp:sp modelId="{E0BA289E-0B20-4355-B491-39A16540DB5D}">
      <dsp:nvSpPr>
        <dsp:cNvPr id="0" name=""/>
        <dsp:cNvSpPr/>
      </dsp:nvSpPr>
      <dsp:spPr>
        <a:xfrm>
          <a:off x="3555988" y="2162225"/>
          <a:ext cx="2601625" cy="1560975"/>
        </a:xfrm>
        <a:prstGeom prst="rect">
          <a:avLst/>
        </a:prstGeom>
        <a:solidFill>
          <a:schemeClr val="accent2">
            <a:hueOff val="-8640000"/>
            <a:satOff val="-30002"/>
            <a:lumOff val="36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Training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Do you know how to clean it</a:t>
          </a:r>
        </a:p>
      </dsp:txBody>
      <dsp:txXfrm>
        <a:off x="3555988" y="2162225"/>
        <a:ext cx="2601625" cy="1560975"/>
      </dsp:txXfrm>
    </dsp:sp>
    <dsp:sp modelId="{6B93914F-B542-4F80-86BF-6656EE0C49F4}">
      <dsp:nvSpPr>
        <dsp:cNvPr id="0" name=""/>
        <dsp:cNvSpPr/>
      </dsp:nvSpPr>
      <dsp:spPr>
        <a:xfrm>
          <a:off x="2955815" y="5052423"/>
          <a:ext cx="75126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638"/>
              </a:moveTo>
              <a:lnTo>
                <a:pt x="392733" y="49638"/>
              </a:lnTo>
              <a:lnTo>
                <a:pt x="392733" y="45720"/>
              </a:lnTo>
              <a:lnTo>
                <a:pt x="751266" y="45720"/>
              </a:lnTo>
            </a:path>
          </a:pathLst>
        </a:custGeom>
        <a:noFill/>
        <a:ln w="9525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11901" y="5095151"/>
        <a:ext cx="39093" cy="5983"/>
      </dsp:txXfrm>
    </dsp:sp>
    <dsp:sp modelId="{36EC30F7-FD79-456B-9447-9EB9B405704F}">
      <dsp:nvSpPr>
        <dsp:cNvPr id="0" name=""/>
        <dsp:cNvSpPr/>
      </dsp:nvSpPr>
      <dsp:spPr>
        <a:xfrm>
          <a:off x="355990" y="4321574"/>
          <a:ext cx="2601625" cy="1560975"/>
        </a:xfrm>
        <a:prstGeom prst="rect">
          <a:avLst/>
        </a:prstGeom>
        <a:solidFill>
          <a:schemeClr val="accent2">
            <a:hueOff val="-11520000"/>
            <a:satOff val="-40002"/>
            <a:lumOff val="48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PPE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Do you have the necessary PPE? (Check SDS for recommendations)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</a:rPr>
            <a:t>If you need more than a lab coat, safety glasses, and gloves, do not clean.</a:t>
          </a:r>
        </a:p>
      </dsp:txBody>
      <dsp:txXfrm>
        <a:off x="355990" y="4321574"/>
        <a:ext cx="2601625" cy="1560975"/>
      </dsp:txXfrm>
    </dsp:sp>
    <dsp:sp modelId="{212DC2FF-4BFA-4BF6-8A49-240AA9FC9C48}">
      <dsp:nvSpPr>
        <dsp:cNvPr id="0" name=""/>
        <dsp:cNvSpPr/>
      </dsp:nvSpPr>
      <dsp:spPr>
        <a:xfrm>
          <a:off x="3739481" y="4638499"/>
          <a:ext cx="2601625" cy="919289"/>
        </a:xfrm>
        <a:prstGeom prst="rect">
          <a:avLst/>
        </a:prstGeom>
        <a:solidFill>
          <a:schemeClr val="accent3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482" tIns="133815" rIns="127482" bIns="133815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Are you comfortable cleaning it?</a:t>
          </a:r>
        </a:p>
      </dsp:txBody>
      <dsp:txXfrm>
        <a:off x="3739481" y="4638499"/>
        <a:ext cx="2601625" cy="919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A18D824-54AD-4FD5-903A-4AC55DB80B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D4F69-D00D-410E-A323-1C4B99E61B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47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3D8DCC-09EE-4042-9B67-436297A0A6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3F78F-8439-4A62-BB53-C4C53AB37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1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7B43741-7D51-40A2-853A-F9DBB4EBDE9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A2443-9B2D-42E9-926B-F8CEE6DD4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498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5A20AE-4667-4143-A01A-CCBEBB59858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DEA01-3A67-4353-9110-FDC59987A5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24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3FAF09B-2A27-43EF-AADB-711BB64E960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972B2-B1D4-426E-BB69-98EE72822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10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3EC4F7-F8CF-43D9-BE10-E95265D61B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8E472-5B6A-4CEE-A993-B5A208446A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091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849FD-3DD6-48C3-81ED-3DB20248BBE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E273C-DD7B-4AA8-96C2-071157E9B7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817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7E9381F-4865-48DA-8181-7A7B96F0D9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87C91-CB85-400C-94FD-A6E1A70A85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67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0BD9361-6640-4520-8EFB-88CD18BB6A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37DB1-59AB-48E8-8A65-9E1A7C1698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451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ED04180-A1CB-4280-BC46-9F5C9666FF3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2FF9B-A3AE-4281-880C-69B0BFC04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93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C04F79-263D-4A7C-9853-27D00EF5CD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EDC72-4A2D-4A81-BA11-8426AAC9B2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641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Ragon_ppt_template_bkgrnd_3">
            <a:extLst>
              <a:ext uri="{FF2B5EF4-FFF2-40B4-BE49-F238E27FC236}">
                <a16:creationId xmlns:a16="http://schemas.microsoft.com/office/drawing/2014/main" id="{CCC02CE4-28BA-4DA2-9F69-B824661B2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logo_300">
            <a:extLst>
              <a:ext uri="{FF2B5EF4-FFF2-40B4-BE49-F238E27FC236}">
                <a16:creationId xmlns:a16="http://schemas.microsoft.com/office/drawing/2014/main" id="{8A51671D-C5D5-460B-B852-033CA8269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078538"/>
            <a:ext cx="3962400" cy="70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>
            <a:extLst>
              <a:ext uri="{FF2B5EF4-FFF2-40B4-BE49-F238E27FC236}">
                <a16:creationId xmlns:a16="http://schemas.microsoft.com/office/drawing/2014/main" id="{C47A3805-C792-4C7B-AC7E-9B9FC406A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2BDCC349-A433-4316-9B5C-7481F8BD0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E57C177-A5DE-4DB6-AE99-166D5CEA4C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68800" y="632460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28208F8-D0AF-4626-A901-1061F99335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9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C33759-ECC1-4892-AFA0-11278DFF7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073" y="466578"/>
            <a:ext cx="11139854" cy="930447"/>
          </a:xfrm>
        </p:spPr>
        <p:txBody>
          <a:bodyPr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Spill Response Training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A578092E-62D0-4EA2-9466-A8A6EF296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852" y="2509911"/>
            <a:ext cx="9351197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134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274" name="Title 1">
            <a:extLst>
              <a:ext uri="{FF2B5EF4-FFF2-40B4-BE49-F238E27FC236}">
                <a16:creationId xmlns:a16="http://schemas.microsoft.com/office/drawing/2014/main" id="{E68E07DC-A506-4450-9B6B-9961E366C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5400" kern="1200">
                <a:solidFill>
                  <a:srgbClr val="FFFFFF"/>
                </a:solidFill>
              </a:rPr>
              <a:t>Incidental vs Emergency Spills</a:t>
            </a:r>
          </a:p>
        </p:txBody>
      </p:sp>
      <p:cxnSp>
        <p:nvCxnSpPr>
          <p:cNvPr id="54277" name="Straight Connector 136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78" name="Straight Connector 138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04F5A6-D1A1-401B-8F47-1134826F3A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84" y="2475894"/>
            <a:ext cx="3584268" cy="3584268"/>
          </a:xfrm>
        </p:spPr>
      </p:pic>
      <p:pic>
        <p:nvPicPr>
          <p:cNvPr id="1026" name="Picture 1" descr="image001">
            <a:extLst>
              <a:ext uri="{FF2B5EF4-FFF2-40B4-BE49-F238E27FC236}">
                <a16:creationId xmlns:a16="http://schemas.microsoft.com/office/drawing/2014/main" id="{3030EEFB-73EA-4767-8EA3-34E691F43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67" y="2475894"/>
            <a:ext cx="4502849" cy="358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Freeform: Shape 7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274" name="Title 1">
            <a:extLst>
              <a:ext uri="{FF2B5EF4-FFF2-40B4-BE49-F238E27FC236}">
                <a16:creationId xmlns:a16="http://schemas.microsoft.com/office/drawing/2014/main" id="{E68E07DC-A506-4450-9B6B-9961E366C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FFFFFF"/>
                </a:solidFill>
              </a:rPr>
              <a:t>How to decide if a spill is incidental?</a:t>
            </a:r>
          </a:p>
        </p:txBody>
      </p:sp>
      <p:graphicFrame>
        <p:nvGraphicFramePr>
          <p:cNvPr id="54279" name="Content Placeholder 3">
            <a:extLst>
              <a:ext uri="{FF2B5EF4-FFF2-40B4-BE49-F238E27FC236}">
                <a16:creationId xmlns:a16="http://schemas.microsoft.com/office/drawing/2014/main" id="{238FEA65-2E8D-4AD9-8831-E7C1634D71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195767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126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E68E07DC-A506-4450-9B6B-9961E366C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en-US" altLang="en-US" dirty="0"/>
              <a:t>Incidental Response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CAE7A-0221-4012-A0E4-4880698D6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en-US" sz="1800" dirty="0"/>
              <a:t>Warn others in area of spill, use the buddy system</a:t>
            </a:r>
          </a:p>
          <a:p>
            <a:pPr lvl="1"/>
            <a:r>
              <a:rPr lang="en-US" sz="1800" dirty="0"/>
              <a:t>If you aren’t involved in cleaning the spill, leave the area</a:t>
            </a:r>
          </a:p>
          <a:p>
            <a:r>
              <a:rPr lang="en-US" sz="1800" dirty="0"/>
              <a:t>Wear appropriate PPE</a:t>
            </a:r>
          </a:p>
          <a:p>
            <a:r>
              <a:rPr lang="en-US" sz="1800" dirty="0"/>
              <a:t>Clean spill using materials from spill kit</a:t>
            </a:r>
          </a:p>
          <a:p>
            <a:pPr lvl="1"/>
            <a:r>
              <a:rPr lang="en-US" sz="1800" dirty="0"/>
              <a:t>Absorbent powder, scoop, brush, spill pads</a:t>
            </a:r>
          </a:p>
          <a:p>
            <a:r>
              <a:rPr lang="en-US" sz="1800" dirty="0"/>
              <a:t>Bag spill debris, label with </a:t>
            </a:r>
            <a:r>
              <a:rPr lang="en-US" sz="1800" dirty="0" err="1"/>
              <a:t>HazWaste</a:t>
            </a:r>
            <a:r>
              <a:rPr lang="en-US" sz="1800" dirty="0"/>
              <a:t> Tag, place in SAA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585AE9-D1FE-473D-B731-AC2685A076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8" r="17950"/>
          <a:stretch/>
        </p:blipFill>
        <p:spPr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0315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E6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BF6C7B-F553-4C82-98AE-ADD9F1A4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Incidental Biological Spill Response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D3C509-1607-4E86-9E06-8B9E20207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4" r="1" b="223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5AC2F-76B7-49DF-8D54-CF3CEFB8E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900" dirty="0">
                <a:solidFill>
                  <a:srgbClr val="FFFFFF"/>
                </a:solidFill>
              </a:rPr>
              <a:t>If the spill is biological, clear the area and wait at least 10 minutes before beginning clean up to allow aerosolized particles to settle.</a:t>
            </a:r>
          </a:p>
          <a:p>
            <a:pPr>
              <a:lnSpc>
                <a:spcPct val="90000"/>
              </a:lnSpc>
            </a:pPr>
            <a:r>
              <a:rPr lang="en-US" sz="1900">
                <a:solidFill>
                  <a:srgbClr val="FFFFFF"/>
                </a:solidFill>
              </a:rPr>
              <a:t>Wear appropriate PPE</a:t>
            </a:r>
            <a:endParaRPr lang="en-US" sz="19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rgbClr val="FFFFFF"/>
                </a:solidFill>
              </a:rPr>
              <a:t>Encircle spill with absorbent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rgbClr val="FFFFFF"/>
                </a:solidFill>
              </a:rPr>
              <a:t>Cover spill with paper towels/spill pads to prevent splashing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rgbClr val="FFFFFF"/>
                </a:solidFill>
              </a:rPr>
              <a:t>Pour absorbent over the spill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rgbClr val="FFFFFF"/>
                </a:solidFill>
              </a:rPr>
              <a:t>Bag all spill debris and place in biowaste bin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solidFill>
                  <a:srgbClr val="FFFFFF"/>
                </a:solidFill>
              </a:rPr>
              <a:t>Disinfect area with 10% bleach solution</a:t>
            </a:r>
          </a:p>
        </p:txBody>
      </p:sp>
    </p:spTree>
    <p:extLst>
      <p:ext uri="{BB962C8B-B14F-4D97-AF65-F5344CB8AC3E}">
        <p14:creationId xmlns:p14="http://schemas.microsoft.com/office/powerpoint/2010/main" val="376353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651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3CDEF2-B382-4C29-956F-DE81F9CDC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Emergency Spills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025C8B-EE57-4E9B-80F1-D88692C4D4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63" r="1" b="2902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936F7-C297-4948-A99C-DC917F661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If the spill isn’t incidental, it’s an emergency</a:t>
            </a:r>
          </a:p>
          <a:p>
            <a:r>
              <a:rPr lang="en-US" sz="2000">
                <a:solidFill>
                  <a:srgbClr val="FFFFFF"/>
                </a:solidFill>
              </a:rPr>
              <a:t>To clean an emergency spill you must have OSHA HAZWOPER certification</a:t>
            </a:r>
          </a:p>
          <a:p>
            <a:r>
              <a:rPr lang="en-US" sz="2000">
                <a:solidFill>
                  <a:srgbClr val="FFFFFF"/>
                </a:solidFill>
              </a:rPr>
              <a:t>Do not attempt to clean spill yourself</a:t>
            </a:r>
          </a:p>
        </p:txBody>
      </p:sp>
    </p:spTree>
    <p:extLst>
      <p:ext uri="{BB962C8B-B14F-4D97-AF65-F5344CB8AC3E}">
        <p14:creationId xmlns:p14="http://schemas.microsoft.com/office/powerpoint/2010/main" val="412488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94E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D83EAF-3B75-4D03-B03A-28E1C51BA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Emergency Response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00B37E-0618-4F67-8517-E3AD51C55B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3" r="15474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27691-E8FE-4C73-AFF2-C8CA23DB0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Warn others and evacuate the area</a:t>
            </a:r>
          </a:p>
          <a:p>
            <a:r>
              <a:rPr lang="en-US" sz="2000">
                <a:solidFill>
                  <a:srgbClr val="FFFFFF"/>
                </a:solidFill>
              </a:rPr>
              <a:t>Secure the area to limit access</a:t>
            </a:r>
          </a:p>
          <a:p>
            <a:r>
              <a:rPr lang="en-US" sz="2000">
                <a:solidFill>
                  <a:srgbClr val="FFFFFF"/>
                </a:solidFill>
              </a:rPr>
              <a:t>Report spill to EH&amp;S from a safe location</a:t>
            </a:r>
          </a:p>
          <a:p>
            <a:pPr lvl="1"/>
            <a:r>
              <a:rPr lang="en-US" sz="2000">
                <a:solidFill>
                  <a:srgbClr val="FFFFFF"/>
                </a:solidFill>
              </a:rPr>
              <a:t>Call 911 if immediate life threatening emergency</a:t>
            </a:r>
          </a:p>
          <a:p>
            <a:r>
              <a:rPr lang="en-US" sz="2000">
                <a:solidFill>
                  <a:srgbClr val="FFFFFF"/>
                </a:solidFill>
              </a:rPr>
              <a:t>Wait for responders in a safe location</a:t>
            </a:r>
          </a:p>
        </p:txBody>
      </p:sp>
    </p:spTree>
    <p:extLst>
      <p:ext uri="{BB962C8B-B14F-4D97-AF65-F5344CB8AC3E}">
        <p14:creationId xmlns:p14="http://schemas.microsoft.com/office/powerpoint/2010/main" val="271600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00">
        <p:fade/>
      </p:transition>
    </mc:Choice>
    <mc:Fallback xmlns="">
      <p:transition spd="med" advTm="30000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308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1_Office Theme</vt:lpstr>
      <vt:lpstr>Spill Response Training</vt:lpstr>
      <vt:lpstr>Incidental vs Emergency Spills</vt:lpstr>
      <vt:lpstr>How to decide if a spill is incidental?</vt:lpstr>
      <vt:lpstr>Incidental Response</vt:lpstr>
      <vt:lpstr>Incidental Biological Spill Response</vt:lpstr>
      <vt:lpstr>Emergency Spills</vt:lpstr>
      <vt:lpstr>Emergency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Spill Response</dc:title>
  <dc:creator>Warrener, Justin</dc:creator>
  <cp:lastModifiedBy>Justin Warrener</cp:lastModifiedBy>
  <cp:revision>8</cp:revision>
  <dcterms:created xsi:type="dcterms:W3CDTF">2019-02-15T19:36:06Z</dcterms:created>
  <dcterms:modified xsi:type="dcterms:W3CDTF">2019-05-10T14:38:37Z</dcterms:modified>
</cp:coreProperties>
</file>