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 varScale="1">
        <p:scale>
          <a:sx n="90" d="100"/>
          <a:sy n="90" d="100"/>
        </p:scale>
        <p:origin x="23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80B4-6CCC-0B4E-A7CC-81E98040E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4B6C7C-CF63-354F-BB8D-86AFB4E05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43A35-9A44-BA48-A231-625C0874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22D5D-D782-5D4D-9C5F-5FF0CF845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AF880-7674-EA4A-A509-8D1CCE4C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2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DD69-C41B-7D41-ACB0-3C8C84FB6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D7F1B-1BB3-8A47-A7E8-8B39630F7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7697B-37B9-D946-91F8-3B4C5224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004E3-F6F1-F04C-A4FC-E7731B92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9E157-02C8-A045-A527-C2D4BAF2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0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37F28F-1CD0-D740-BE61-2E26ABEFED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E0F7D-A054-D346-81B8-05B97554F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FA76A-FDB2-D647-9C76-60725C39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D60FF-E187-E44F-8A6B-32DCE1E6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C24C6-D480-A64E-B52B-B1126103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9B42B-BF70-2045-BCC6-48C06A15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36707-C8DF-1244-8D7C-334B8456D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AF39D-680F-564B-8C69-E8D4D98F8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6CBC-7733-2A4F-BB16-1C784333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E999A-C2AB-B942-BF35-80BF84C0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3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39A4-D1C3-E54D-85D2-29DC0CCC7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6AC6B-C9BD-814B-97E4-3471133C1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27790-06D0-7348-859C-C6B5D830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D0D82-3987-604F-9620-79DFF56F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E5BFF-DB40-5B45-834D-AC7F2E6F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2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5BEC-7138-1343-A69B-CF74935EC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E97CC-109E-494A-A2F6-4CF526579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2C9D5-B6A8-AF4A-9E0F-A027082B3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62854-30E0-924A-977A-4E760E3D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A6450-F765-1441-A3D0-2ED1EDEB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67DD6-E636-FE45-A5D4-8A5218D61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65874-B26D-5048-B11D-15AD2EDA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260B1-4FAA-BD4F-AE44-18072DD0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B42C1-FAFF-AB41-BB10-E74EECFD4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259AF9-4A7F-8645-8966-5F28F5D81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D6015-5C7C-7147-9414-FFDB890C1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F2C6E7-2BEF-6E47-8C30-8BC32655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08151-BF30-2F4D-AB5B-51BA9A02B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61931A-07B1-504A-9307-7FEE744C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9F9CB-F410-DB42-AC18-89C0545D4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1A35-7DE9-4A4B-A401-DB0FF7F1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256EFF-DE0F-3A43-BFDB-FF49A4CC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FDB1D-5C29-1D46-92A3-79B213EC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1D904-5AE4-6645-BA83-78CA0E90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A08BA-FE50-8945-B257-65F6835B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CDE7F-76AD-9E46-81DB-72DBF2D4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6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B958-DC4A-5C41-9894-B444D9CD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A8502-5B39-CB45-B1F5-99F3EADC4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EF497-461D-B14D-9DEB-039B6A812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EECCF-0B99-6B40-AC88-18AA18E3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F6DDE-2A8F-1C4B-9C88-55715246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096DE-8F6D-AE45-B774-27D6DCAB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01378-0743-3E4D-83F9-460CF1B0C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753C4F-60A9-EE4E-A726-4C41C58C0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24DFB-7C0A-334E-B9E9-0E3B97ADC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15C82-2871-754E-B2FB-5C932617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A4281-3C98-6F44-AF85-99C7F5D4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9CD63-007C-7F4D-80B6-3B128D91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0FB54-C6B0-FD4C-A39D-ED22FD554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60C1F-7D63-7D43-944C-FAB09D8EE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EE5B0-D1F3-0E4D-8429-00B87BC7F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8A22D-584B-B849-A31C-271711B42A6E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E906E-BD9A-DD4F-867A-E0B5695B42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457E8-EC93-974B-96BB-1E00AFA07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77D7-C212-4448-A8CA-953EC9140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3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C1BF-2198-194D-9E1B-91781F0E76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59159-D9EF-3746-93D9-976DD6F74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12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68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Leeson, Rachel</dc:creator>
  <cp:lastModifiedBy>Leeson, Rachel</cp:lastModifiedBy>
  <cp:revision>1</cp:revision>
  <dcterms:created xsi:type="dcterms:W3CDTF">2020-11-02T18:04:19Z</dcterms:created>
  <dcterms:modified xsi:type="dcterms:W3CDTF">2020-11-02T18:05:17Z</dcterms:modified>
</cp:coreProperties>
</file>